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307" r:id="rId2"/>
    <p:sldId id="2311" r:id="rId3"/>
    <p:sldId id="2310" r:id="rId4"/>
    <p:sldId id="2309" r:id="rId5"/>
    <p:sldId id="369" r:id="rId6"/>
    <p:sldId id="306" r:id="rId7"/>
    <p:sldId id="2285" r:id="rId8"/>
    <p:sldId id="231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24A3"/>
    <a:srgbClr val="0D429B"/>
    <a:srgbClr val="F67F44"/>
    <a:srgbClr val="02B992"/>
    <a:srgbClr val="0057D9"/>
    <a:srgbClr val="FFE100"/>
    <a:srgbClr val="00DDA0"/>
    <a:srgbClr val="453581"/>
    <a:srgbClr val="FFDFE6"/>
    <a:srgbClr val="304E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5" autoAdjust="0"/>
    <p:restoredTop sz="96164"/>
  </p:normalViewPr>
  <p:slideViewPr>
    <p:cSldViewPr snapToGrid="0" showGuides="1">
      <p:cViewPr varScale="1">
        <p:scale>
          <a:sx n="122" d="100"/>
          <a:sy n="122" d="100"/>
        </p:scale>
        <p:origin x="11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8" d="100"/>
        <a:sy n="138" d="100"/>
      </p:scale>
      <p:origin x="0" y="-213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86AD4-CB1E-4CC5-A525-70ABEFB8C901}" type="datetimeFigureOut">
              <a:rPr lang="en-ID" smtClean="0"/>
              <a:t>19/03/26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7D52B-88EA-446B-ABBA-3E4046E22DE4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00116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7D52B-88EA-446B-ABBA-3E4046E22DE4}" type="slidenum">
              <a:rPr lang="en-ID" smtClean="0"/>
              <a:t>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68595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0179CDB-7662-A39C-A375-2D1E386ECF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3412" y="389619"/>
            <a:ext cx="2916238" cy="64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346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39E2C92-07F2-4C83-8EA9-7456A4529D7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30145" y="0"/>
            <a:ext cx="10766530" cy="3143924"/>
          </a:xfrm>
          <a:custGeom>
            <a:avLst/>
            <a:gdLst>
              <a:gd name="connsiteX0" fmla="*/ 0 w 10766530"/>
              <a:gd name="connsiteY0" fmla="*/ 0 h 3143924"/>
              <a:gd name="connsiteX1" fmla="*/ 10766530 w 10766530"/>
              <a:gd name="connsiteY1" fmla="*/ 0 h 3143924"/>
              <a:gd name="connsiteX2" fmla="*/ 10766530 w 10766530"/>
              <a:gd name="connsiteY2" fmla="*/ 2947806 h 3143924"/>
              <a:gd name="connsiteX3" fmla="*/ 10570412 w 10766530"/>
              <a:gd name="connsiteY3" fmla="*/ 3143924 h 3143924"/>
              <a:gd name="connsiteX4" fmla="*/ 196118 w 10766530"/>
              <a:gd name="connsiteY4" fmla="*/ 3143924 h 3143924"/>
              <a:gd name="connsiteX5" fmla="*/ 0 w 10766530"/>
              <a:gd name="connsiteY5" fmla="*/ 2947806 h 314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6530" h="3143924">
                <a:moveTo>
                  <a:pt x="0" y="0"/>
                </a:moveTo>
                <a:lnTo>
                  <a:pt x="10766530" y="0"/>
                </a:lnTo>
                <a:lnTo>
                  <a:pt x="10766530" y="2947806"/>
                </a:lnTo>
                <a:cubicBezTo>
                  <a:pt x="10766530" y="3056119"/>
                  <a:pt x="10678725" y="3143924"/>
                  <a:pt x="10570412" y="3143924"/>
                </a:cubicBezTo>
                <a:lnTo>
                  <a:pt x="196118" y="3143924"/>
                </a:lnTo>
                <a:cubicBezTo>
                  <a:pt x="87805" y="3143924"/>
                  <a:pt x="0" y="3056119"/>
                  <a:pt x="0" y="2947806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d-ID" dirty="0"/>
              <a:t>Insert Image Here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90367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356EC3C-6858-49C7-A956-6F958C4057C6}"/>
              </a:ext>
            </a:extLst>
          </p:cNvPr>
          <p:cNvSpPr/>
          <p:nvPr userDrawn="1"/>
        </p:nvSpPr>
        <p:spPr>
          <a:xfrm>
            <a:off x="6096000" y="1875973"/>
            <a:ext cx="6096000" cy="3106057"/>
          </a:xfrm>
          <a:custGeom>
            <a:avLst/>
            <a:gdLst>
              <a:gd name="connsiteX0" fmla="*/ 140332 w 6096000"/>
              <a:gd name="connsiteY0" fmla="*/ 0 h 3106057"/>
              <a:gd name="connsiteX1" fmla="*/ 6096000 w 6096000"/>
              <a:gd name="connsiteY1" fmla="*/ 0 h 3106057"/>
              <a:gd name="connsiteX2" fmla="*/ 6096000 w 6096000"/>
              <a:gd name="connsiteY2" fmla="*/ 3106057 h 3106057"/>
              <a:gd name="connsiteX3" fmla="*/ 140332 w 6096000"/>
              <a:gd name="connsiteY3" fmla="*/ 3106057 h 3106057"/>
              <a:gd name="connsiteX4" fmla="*/ 0 w 6096000"/>
              <a:gd name="connsiteY4" fmla="*/ 2965725 h 3106057"/>
              <a:gd name="connsiteX5" fmla="*/ 0 w 6096000"/>
              <a:gd name="connsiteY5" fmla="*/ 140332 h 3106057"/>
              <a:gd name="connsiteX6" fmla="*/ 140332 w 6096000"/>
              <a:gd name="connsiteY6" fmla="*/ 0 h 310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3106057">
                <a:moveTo>
                  <a:pt x="140332" y="0"/>
                </a:moveTo>
                <a:lnTo>
                  <a:pt x="6096000" y="0"/>
                </a:lnTo>
                <a:lnTo>
                  <a:pt x="6096000" y="3106057"/>
                </a:lnTo>
                <a:lnTo>
                  <a:pt x="140332" y="3106057"/>
                </a:lnTo>
                <a:cubicBezTo>
                  <a:pt x="62829" y="3106057"/>
                  <a:pt x="0" y="3043228"/>
                  <a:pt x="0" y="2965725"/>
                </a:cubicBezTo>
                <a:lnTo>
                  <a:pt x="0" y="140332"/>
                </a:lnTo>
                <a:cubicBezTo>
                  <a:pt x="0" y="62829"/>
                  <a:pt x="62829" y="0"/>
                  <a:pt x="140332" y="0"/>
                </a:cubicBezTo>
                <a:close/>
              </a:path>
            </a:pathLst>
          </a:custGeom>
          <a:solidFill>
            <a:srgbClr val="0D42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9D48891-FF4E-49D5-AC8B-DEED86BC36F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11510" y="933073"/>
            <a:ext cx="4193015" cy="4991857"/>
          </a:xfrm>
          <a:prstGeom prst="roundRect">
            <a:avLst>
              <a:gd name="adj" fmla="val 3037"/>
            </a:avLst>
          </a:prstGeom>
          <a:solidFill>
            <a:schemeClr val="bg1">
              <a:lumMod val="95000"/>
              <a:alpha val="60000"/>
            </a:schemeClr>
          </a:solidFill>
          <a:ln w="101600">
            <a:noFill/>
          </a:ln>
          <a:effectLst/>
        </p:spPr>
        <p:txBody>
          <a:bodyPr wrap="square">
            <a:noAutofit/>
          </a:bodyPr>
          <a:lstStyle>
            <a:lvl1pPr marL="0" indent="0" algn="ctr">
              <a:buNone/>
              <a:defRPr lang="en-ID" sz="11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id-ID" dirty="0"/>
              <a:t>Insert Image Here</a:t>
            </a:r>
            <a:endParaRPr lang="en-ID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1919551-7FE7-4EC7-B1E1-DD2CD435047B}"/>
              </a:ext>
            </a:extLst>
          </p:cNvPr>
          <p:cNvSpPr/>
          <p:nvPr userDrawn="1"/>
        </p:nvSpPr>
        <p:spPr>
          <a:xfrm flipH="1">
            <a:off x="1" y="1875973"/>
            <a:ext cx="695325" cy="3106057"/>
          </a:xfrm>
          <a:custGeom>
            <a:avLst/>
            <a:gdLst>
              <a:gd name="connsiteX0" fmla="*/ 695325 w 695325"/>
              <a:gd name="connsiteY0" fmla="*/ 0 h 3106057"/>
              <a:gd name="connsiteX1" fmla="*/ 140332 w 695325"/>
              <a:gd name="connsiteY1" fmla="*/ 0 h 3106057"/>
              <a:gd name="connsiteX2" fmla="*/ 0 w 695325"/>
              <a:gd name="connsiteY2" fmla="*/ 140332 h 3106057"/>
              <a:gd name="connsiteX3" fmla="*/ 0 w 695325"/>
              <a:gd name="connsiteY3" fmla="*/ 2965725 h 3106057"/>
              <a:gd name="connsiteX4" fmla="*/ 140332 w 695325"/>
              <a:gd name="connsiteY4" fmla="*/ 3106057 h 3106057"/>
              <a:gd name="connsiteX5" fmla="*/ 695325 w 695325"/>
              <a:gd name="connsiteY5" fmla="*/ 3106057 h 310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5325" h="3106057">
                <a:moveTo>
                  <a:pt x="695325" y="0"/>
                </a:moveTo>
                <a:lnTo>
                  <a:pt x="140332" y="0"/>
                </a:lnTo>
                <a:cubicBezTo>
                  <a:pt x="62829" y="0"/>
                  <a:pt x="0" y="62829"/>
                  <a:pt x="0" y="140332"/>
                </a:cubicBezTo>
                <a:lnTo>
                  <a:pt x="0" y="2965725"/>
                </a:lnTo>
                <a:cubicBezTo>
                  <a:pt x="0" y="3043228"/>
                  <a:pt x="62829" y="3106057"/>
                  <a:pt x="140332" y="3106057"/>
                </a:cubicBezTo>
                <a:lnTo>
                  <a:pt x="695325" y="3106057"/>
                </a:lnTo>
                <a:close/>
              </a:path>
            </a:pathLst>
          </a:custGeom>
          <a:solidFill>
            <a:srgbClr val="0D42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88497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263299E-C08C-43D5-9FF7-03BFD89E8DB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4502" y="1044301"/>
            <a:ext cx="3219008" cy="4769398"/>
          </a:xfrm>
          <a:custGeom>
            <a:avLst/>
            <a:gdLst>
              <a:gd name="connsiteX0" fmla="*/ 247896 w 3219008"/>
              <a:gd name="connsiteY0" fmla="*/ 0 h 4769398"/>
              <a:gd name="connsiteX1" fmla="*/ 2971112 w 3219008"/>
              <a:gd name="connsiteY1" fmla="*/ 0 h 4769398"/>
              <a:gd name="connsiteX2" fmla="*/ 3219008 w 3219008"/>
              <a:gd name="connsiteY2" fmla="*/ 247896 h 4769398"/>
              <a:gd name="connsiteX3" fmla="*/ 3219008 w 3219008"/>
              <a:gd name="connsiteY3" fmla="*/ 4521502 h 4769398"/>
              <a:gd name="connsiteX4" fmla="*/ 2971112 w 3219008"/>
              <a:gd name="connsiteY4" fmla="*/ 4769398 h 4769398"/>
              <a:gd name="connsiteX5" fmla="*/ 247896 w 3219008"/>
              <a:gd name="connsiteY5" fmla="*/ 4769398 h 4769398"/>
              <a:gd name="connsiteX6" fmla="*/ 0 w 3219008"/>
              <a:gd name="connsiteY6" fmla="*/ 4521502 h 4769398"/>
              <a:gd name="connsiteX7" fmla="*/ 0 w 3219008"/>
              <a:gd name="connsiteY7" fmla="*/ 247896 h 4769398"/>
              <a:gd name="connsiteX8" fmla="*/ 247896 w 3219008"/>
              <a:gd name="connsiteY8" fmla="*/ 0 h 476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19008" h="4769398">
                <a:moveTo>
                  <a:pt x="247896" y="0"/>
                </a:moveTo>
                <a:lnTo>
                  <a:pt x="2971112" y="0"/>
                </a:lnTo>
                <a:cubicBezTo>
                  <a:pt x="3108021" y="0"/>
                  <a:pt x="3219008" y="110987"/>
                  <a:pt x="3219008" y="247896"/>
                </a:cubicBezTo>
                <a:lnTo>
                  <a:pt x="3219008" y="4521502"/>
                </a:lnTo>
                <a:cubicBezTo>
                  <a:pt x="3219008" y="4658411"/>
                  <a:pt x="3108021" y="4769398"/>
                  <a:pt x="2971112" y="4769398"/>
                </a:cubicBezTo>
                <a:lnTo>
                  <a:pt x="247896" y="4769398"/>
                </a:lnTo>
                <a:cubicBezTo>
                  <a:pt x="110987" y="4769398"/>
                  <a:pt x="0" y="4658411"/>
                  <a:pt x="0" y="4521502"/>
                </a:cubicBezTo>
                <a:lnTo>
                  <a:pt x="0" y="247896"/>
                </a:lnTo>
                <a:cubicBezTo>
                  <a:pt x="0" y="110987"/>
                  <a:pt x="110987" y="0"/>
                  <a:pt x="247896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101600">
            <a:noFill/>
          </a:ln>
          <a:effectLst/>
        </p:spPr>
        <p:txBody>
          <a:bodyPr wrap="square">
            <a:noAutofit/>
          </a:bodyPr>
          <a:lstStyle>
            <a:lvl1pPr marL="0" indent="0" algn="ctr">
              <a:buNone/>
              <a:defRPr lang="en-ID" sz="11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id-ID" dirty="0"/>
              <a:t>Insert Image Here</a:t>
            </a:r>
            <a:endParaRPr lang="en-ID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677EFA-B94E-4C79-A3E4-F3D87A6B217B}"/>
              </a:ext>
            </a:extLst>
          </p:cNvPr>
          <p:cNvSpPr txBox="1"/>
          <p:nvPr userDrawn="1"/>
        </p:nvSpPr>
        <p:spPr>
          <a:xfrm>
            <a:off x="7721600" y="159335"/>
            <a:ext cx="41505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Travel and Tourism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2BBCE3-B558-4ECF-A1FA-41A31E7E1571}"/>
              </a:ext>
            </a:extLst>
          </p:cNvPr>
          <p:cNvSpPr txBox="1"/>
          <p:nvPr userDrawn="1"/>
        </p:nvSpPr>
        <p:spPr>
          <a:xfrm>
            <a:off x="215350" y="6450841"/>
            <a:ext cx="558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200" b="0" i="0" smtClean="0">
                <a:solidFill>
                  <a:schemeClr val="bg1"/>
                </a:solidFill>
                <a:latin typeface="+mj-lt"/>
                <a:ea typeface="Lato Heavy" panose="020F0502020204030203" pitchFamily="34" charset="0"/>
                <a:cs typeface="Lato Heavy" panose="020F0502020204030203" pitchFamily="34" charset="0"/>
              </a:rPr>
              <a:pPr algn="ctr"/>
              <a:t>‹Nº›</a:t>
            </a:fld>
            <a:endParaRPr lang="id-ID" sz="1600" b="0" i="0" dirty="0">
              <a:solidFill>
                <a:schemeClr val="bg1"/>
              </a:solidFill>
              <a:latin typeface="+mj-lt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841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AF7136-9D6C-4C75-BFA3-2ADF7DF4ED7F}"/>
              </a:ext>
            </a:extLst>
          </p:cNvPr>
          <p:cNvSpPr/>
          <p:nvPr userDrawn="1"/>
        </p:nvSpPr>
        <p:spPr>
          <a:xfrm>
            <a:off x="6096000" y="1"/>
            <a:ext cx="6095999" cy="6858000"/>
          </a:xfrm>
          <a:prstGeom prst="rect">
            <a:avLst/>
          </a:prstGeom>
          <a:solidFill>
            <a:srgbClr val="0F24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80E5E69-8C71-4C4F-AEC9-51A53627797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5325" y="1840052"/>
            <a:ext cx="6407328" cy="3594292"/>
          </a:xfrm>
          <a:prstGeom prst="roundRect">
            <a:avLst>
              <a:gd name="adj" fmla="val 4517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d-ID" dirty="0"/>
              <a:t>Insert Image Here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201079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765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9CC25F-1B4D-0D2E-63C4-0BCB35199C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98372" y="857248"/>
            <a:ext cx="6287481" cy="2741699"/>
          </a:xfrm>
          <a:prstGeom prst="roundRect">
            <a:avLst/>
          </a:prstGeom>
          <a:solidFill>
            <a:schemeClr val="bg1">
              <a:lumMod val="95000"/>
              <a:alpha val="30000"/>
            </a:schemeClr>
          </a:solidFill>
        </p:spPr>
        <p:txBody>
          <a:bodyPr wrap="square">
            <a:noAutofit/>
          </a:bodyPr>
          <a:lstStyle>
            <a:lvl1pPr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36998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987F761-AE04-4C59-B345-2F14C5E5D3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2890685"/>
          </a:xfrm>
          <a:custGeom>
            <a:avLst/>
            <a:gdLst>
              <a:gd name="connsiteX0" fmla="*/ 0 w 12192000"/>
              <a:gd name="connsiteY0" fmla="*/ 0 h 2890685"/>
              <a:gd name="connsiteX1" fmla="*/ 12192000 w 12192000"/>
              <a:gd name="connsiteY1" fmla="*/ 0 h 2890685"/>
              <a:gd name="connsiteX2" fmla="*/ 12192000 w 12192000"/>
              <a:gd name="connsiteY2" fmla="*/ 2890685 h 2890685"/>
              <a:gd name="connsiteX3" fmla="*/ 0 w 12192000"/>
              <a:gd name="connsiteY3" fmla="*/ 2890685 h 289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890685">
                <a:moveTo>
                  <a:pt x="0" y="0"/>
                </a:moveTo>
                <a:lnTo>
                  <a:pt x="12192000" y="0"/>
                </a:lnTo>
                <a:lnTo>
                  <a:pt x="12192000" y="2890685"/>
                </a:lnTo>
                <a:lnTo>
                  <a:pt x="0" y="2890685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d-ID" dirty="0"/>
              <a:t>Insert Image Here</a:t>
            </a:r>
            <a:endParaRPr lang="en-ID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A3AA546-5FCD-4756-952B-7774B2F4598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986116" y="924509"/>
            <a:ext cx="8219768" cy="2890684"/>
          </a:xfrm>
          <a:custGeom>
            <a:avLst/>
            <a:gdLst>
              <a:gd name="connsiteX0" fmla="*/ 1445342 w 8219768"/>
              <a:gd name="connsiteY0" fmla="*/ 0 h 2890684"/>
              <a:gd name="connsiteX1" fmla="*/ 6774426 w 8219768"/>
              <a:gd name="connsiteY1" fmla="*/ 0 h 2890684"/>
              <a:gd name="connsiteX2" fmla="*/ 8219768 w 8219768"/>
              <a:gd name="connsiteY2" fmla="*/ 1445342 h 2890684"/>
              <a:gd name="connsiteX3" fmla="*/ 6774426 w 8219768"/>
              <a:gd name="connsiteY3" fmla="*/ 2890684 h 2890684"/>
              <a:gd name="connsiteX4" fmla="*/ 1445342 w 8219768"/>
              <a:gd name="connsiteY4" fmla="*/ 2890684 h 2890684"/>
              <a:gd name="connsiteX5" fmla="*/ 0 w 8219768"/>
              <a:gd name="connsiteY5" fmla="*/ 1445342 h 2890684"/>
              <a:gd name="connsiteX6" fmla="*/ 1445342 w 8219768"/>
              <a:gd name="connsiteY6" fmla="*/ 0 h 289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19768" h="2890684">
                <a:moveTo>
                  <a:pt x="1445342" y="0"/>
                </a:moveTo>
                <a:lnTo>
                  <a:pt x="6774426" y="0"/>
                </a:lnTo>
                <a:cubicBezTo>
                  <a:pt x="7572666" y="0"/>
                  <a:pt x="8219768" y="647102"/>
                  <a:pt x="8219768" y="1445342"/>
                </a:cubicBezTo>
                <a:cubicBezTo>
                  <a:pt x="8219768" y="2243582"/>
                  <a:pt x="7572666" y="2890684"/>
                  <a:pt x="6774426" y="2890684"/>
                </a:cubicBezTo>
                <a:lnTo>
                  <a:pt x="1445342" y="2890684"/>
                </a:lnTo>
                <a:cubicBezTo>
                  <a:pt x="647102" y="2890684"/>
                  <a:pt x="0" y="2243582"/>
                  <a:pt x="0" y="1445342"/>
                </a:cubicBezTo>
                <a:cubicBezTo>
                  <a:pt x="0" y="647102"/>
                  <a:pt x="647102" y="0"/>
                  <a:pt x="1445342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d-ID" dirty="0"/>
              <a:t>Insert Image Here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14251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222AA06-2DE6-4FA6-BCF4-3ECBCAA5FCB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648426" y="0"/>
            <a:ext cx="9543574" cy="6858000"/>
          </a:xfrm>
          <a:custGeom>
            <a:avLst/>
            <a:gdLst>
              <a:gd name="connsiteX0" fmla="*/ 285773 w 9543574"/>
              <a:gd name="connsiteY0" fmla="*/ 0 h 6858000"/>
              <a:gd name="connsiteX1" fmla="*/ 9543574 w 9543574"/>
              <a:gd name="connsiteY1" fmla="*/ 0 h 6858000"/>
              <a:gd name="connsiteX2" fmla="*/ 9543574 w 9543574"/>
              <a:gd name="connsiteY2" fmla="*/ 6858000 h 6858000"/>
              <a:gd name="connsiteX3" fmla="*/ 285773 w 9543574"/>
              <a:gd name="connsiteY3" fmla="*/ 6858000 h 6858000"/>
              <a:gd name="connsiteX4" fmla="*/ 0 w 9543574"/>
              <a:gd name="connsiteY4" fmla="*/ 6572227 h 6858000"/>
              <a:gd name="connsiteX5" fmla="*/ 0 w 9543574"/>
              <a:gd name="connsiteY5" fmla="*/ 285773 h 6858000"/>
              <a:gd name="connsiteX6" fmla="*/ 285773 w 954357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43574" h="6858000">
                <a:moveTo>
                  <a:pt x="285773" y="0"/>
                </a:moveTo>
                <a:lnTo>
                  <a:pt x="9543574" y="0"/>
                </a:lnTo>
                <a:lnTo>
                  <a:pt x="9543574" y="6858000"/>
                </a:lnTo>
                <a:lnTo>
                  <a:pt x="285773" y="6858000"/>
                </a:lnTo>
                <a:cubicBezTo>
                  <a:pt x="127945" y="6858000"/>
                  <a:pt x="0" y="6730055"/>
                  <a:pt x="0" y="6572227"/>
                </a:cubicBezTo>
                <a:lnTo>
                  <a:pt x="0" y="285773"/>
                </a:lnTo>
                <a:cubicBezTo>
                  <a:pt x="0" y="127945"/>
                  <a:pt x="127945" y="0"/>
                  <a:pt x="285773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d-ID" dirty="0"/>
              <a:t>Insert Image Here</a:t>
            </a:r>
            <a:endParaRPr lang="en-ID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DA40602-CE9D-4A05-B037-4B024A9C3F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58252" y="691101"/>
            <a:ext cx="2780348" cy="5475802"/>
          </a:xfrm>
          <a:custGeom>
            <a:avLst/>
            <a:gdLst>
              <a:gd name="connsiteX0" fmla="*/ 1247775 w 2495550"/>
              <a:gd name="connsiteY0" fmla="*/ 0 h 4585159"/>
              <a:gd name="connsiteX1" fmla="*/ 2495550 w 2495550"/>
              <a:gd name="connsiteY1" fmla="*/ 1247775 h 4585159"/>
              <a:gd name="connsiteX2" fmla="*/ 2495550 w 2495550"/>
              <a:gd name="connsiteY2" fmla="*/ 3337384 h 4585159"/>
              <a:gd name="connsiteX3" fmla="*/ 1247775 w 2495550"/>
              <a:gd name="connsiteY3" fmla="*/ 4585159 h 4585159"/>
              <a:gd name="connsiteX4" fmla="*/ 0 w 2495550"/>
              <a:gd name="connsiteY4" fmla="*/ 3337384 h 4585159"/>
              <a:gd name="connsiteX5" fmla="*/ 0 w 2495550"/>
              <a:gd name="connsiteY5" fmla="*/ 1247775 h 4585159"/>
              <a:gd name="connsiteX6" fmla="*/ 1247775 w 2495550"/>
              <a:gd name="connsiteY6" fmla="*/ 0 h 458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5550" h="4585159">
                <a:moveTo>
                  <a:pt x="1247775" y="0"/>
                </a:moveTo>
                <a:cubicBezTo>
                  <a:pt x="1936902" y="0"/>
                  <a:pt x="2495550" y="558648"/>
                  <a:pt x="2495550" y="1247775"/>
                </a:cubicBezTo>
                <a:lnTo>
                  <a:pt x="2495550" y="3337384"/>
                </a:lnTo>
                <a:cubicBezTo>
                  <a:pt x="2495550" y="4026511"/>
                  <a:pt x="1936902" y="4585159"/>
                  <a:pt x="1247775" y="4585159"/>
                </a:cubicBezTo>
                <a:cubicBezTo>
                  <a:pt x="558648" y="4585159"/>
                  <a:pt x="0" y="4026511"/>
                  <a:pt x="0" y="3337384"/>
                </a:cubicBezTo>
                <a:lnTo>
                  <a:pt x="0" y="1247775"/>
                </a:lnTo>
                <a:cubicBezTo>
                  <a:pt x="0" y="558648"/>
                  <a:pt x="558648" y="0"/>
                  <a:pt x="1247775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d-ID" dirty="0"/>
              <a:t>Insert Image Here</a:t>
            </a:r>
            <a:endParaRPr lang="en-ID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AFA7E0-EF31-195B-7E6C-DEEB17BFE89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608138" y="6608763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46644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17D504B-BE8C-4071-A3FE-77F69E57E53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416348" y="1065437"/>
            <a:ext cx="2775652" cy="2485543"/>
          </a:xfrm>
          <a:custGeom>
            <a:avLst/>
            <a:gdLst>
              <a:gd name="connsiteX0" fmla="*/ 178039 w 2775652"/>
              <a:gd name="connsiteY0" fmla="*/ 0 h 2485543"/>
              <a:gd name="connsiteX1" fmla="*/ 2775652 w 2775652"/>
              <a:gd name="connsiteY1" fmla="*/ 0 h 2485543"/>
              <a:gd name="connsiteX2" fmla="*/ 2775652 w 2775652"/>
              <a:gd name="connsiteY2" fmla="*/ 2485543 h 2485543"/>
              <a:gd name="connsiteX3" fmla="*/ 178039 w 2775652"/>
              <a:gd name="connsiteY3" fmla="*/ 2485543 h 2485543"/>
              <a:gd name="connsiteX4" fmla="*/ 0 w 2775652"/>
              <a:gd name="connsiteY4" fmla="*/ 2307504 h 2485543"/>
              <a:gd name="connsiteX5" fmla="*/ 0 w 2775652"/>
              <a:gd name="connsiteY5" fmla="*/ 178039 h 2485543"/>
              <a:gd name="connsiteX6" fmla="*/ 178039 w 2775652"/>
              <a:gd name="connsiteY6" fmla="*/ 0 h 248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75652" h="2485543">
                <a:moveTo>
                  <a:pt x="178039" y="0"/>
                </a:moveTo>
                <a:lnTo>
                  <a:pt x="2775652" y="0"/>
                </a:lnTo>
                <a:lnTo>
                  <a:pt x="2775652" y="2485543"/>
                </a:lnTo>
                <a:lnTo>
                  <a:pt x="178039" y="2485543"/>
                </a:lnTo>
                <a:cubicBezTo>
                  <a:pt x="79711" y="2485543"/>
                  <a:pt x="0" y="2405832"/>
                  <a:pt x="0" y="2307504"/>
                </a:cubicBezTo>
                <a:lnTo>
                  <a:pt x="0" y="178039"/>
                </a:lnTo>
                <a:cubicBezTo>
                  <a:pt x="0" y="79711"/>
                  <a:pt x="79711" y="0"/>
                  <a:pt x="17803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d-ID" dirty="0"/>
              <a:t>Insert Image Here</a:t>
            </a:r>
            <a:endParaRPr lang="en-ID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BE90AB7-18DC-42FC-BEB6-38D03AF0EE1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014847" y="4747398"/>
            <a:ext cx="2954019" cy="2110600"/>
          </a:xfrm>
          <a:custGeom>
            <a:avLst/>
            <a:gdLst>
              <a:gd name="connsiteX0" fmla="*/ 188646 w 2954019"/>
              <a:gd name="connsiteY0" fmla="*/ 0 h 2110600"/>
              <a:gd name="connsiteX1" fmla="*/ 2765373 w 2954019"/>
              <a:gd name="connsiteY1" fmla="*/ 0 h 2110600"/>
              <a:gd name="connsiteX2" fmla="*/ 2954019 w 2954019"/>
              <a:gd name="connsiteY2" fmla="*/ 188646 h 2110600"/>
              <a:gd name="connsiteX3" fmla="*/ 2954019 w 2954019"/>
              <a:gd name="connsiteY3" fmla="*/ 2110600 h 2110600"/>
              <a:gd name="connsiteX4" fmla="*/ 0 w 2954019"/>
              <a:gd name="connsiteY4" fmla="*/ 2110600 h 2110600"/>
              <a:gd name="connsiteX5" fmla="*/ 0 w 2954019"/>
              <a:gd name="connsiteY5" fmla="*/ 188646 h 2110600"/>
              <a:gd name="connsiteX6" fmla="*/ 188646 w 2954019"/>
              <a:gd name="connsiteY6" fmla="*/ 0 h 211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4019" h="2110600">
                <a:moveTo>
                  <a:pt x="188646" y="0"/>
                </a:moveTo>
                <a:lnTo>
                  <a:pt x="2765373" y="0"/>
                </a:lnTo>
                <a:cubicBezTo>
                  <a:pt x="2869559" y="0"/>
                  <a:pt x="2954019" y="84460"/>
                  <a:pt x="2954019" y="188646"/>
                </a:cubicBezTo>
                <a:lnTo>
                  <a:pt x="2954019" y="2110600"/>
                </a:lnTo>
                <a:lnTo>
                  <a:pt x="0" y="2110600"/>
                </a:lnTo>
                <a:lnTo>
                  <a:pt x="0" y="188646"/>
                </a:lnTo>
                <a:cubicBezTo>
                  <a:pt x="0" y="84460"/>
                  <a:pt x="84460" y="0"/>
                  <a:pt x="188646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d-ID" dirty="0"/>
              <a:t>Insert Image Here</a:t>
            </a:r>
            <a:endParaRPr lang="en-ID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EBA5C2D-7FF7-4246-A87B-B3B10991131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6267" y="2537812"/>
            <a:ext cx="2954019" cy="2485543"/>
          </a:xfrm>
          <a:prstGeom prst="roundRect">
            <a:avLst>
              <a:gd name="adj" fmla="val 7163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d-ID" dirty="0"/>
              <a:t>Insert Image Here</a:t>
            </a:r>
            <a:endParaRPr lang="en-ID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BCABEFB-D678-479E-962C-02C48C9C122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15150" y="2"/>
            <a:ext cx="2954019" cy="2280015"/>
          </a:xfrm>
          <a:custGeom>
            <a:avLst/>
            <a:gdLst>
              <a:gd name="connsiteX0" fmla="*/ 0 w 2954019"/>
              <a:gd name="connsiteY0" fmla="*/ 0 h 2280015"/>
              <a:gd name="connsiteX1" fmla="*/ 2954019 w 2954019"/>
              <a:gd name="connsiteY1" fmla="*/ 0 h 2280015"/>
              <a:gd name="connsiteX2" fmla="*/ 2954019 w 2954019"/>
              <a:gd name="connsiteY2" fmla="*/ 2090189 h 2280015"/>
              <a:gd name="connsiteX3" fmla="*/ 2764193 w 2954019"/>
              <a:gd name="connsiteY3" fmla="*/ 2280015 h 2280015"/>
              <a:gd name="connsiteX4" fmla="*/ 189826 w 2954019"/>
              <a:gd name="connsiteY4" fmla="*/ 2280015 h 2280015"/>
              <a:gd name="connsiteX5" fmla="*/ 0 w 2954019"/>
              <a:gd name="connsiteY5" fmla="*/ 2090189 h 228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4019" h="2280015">
                <a:moveTo>
                  <a:pt x="0" y="0"/>
                </a:moveTo>
                <a:lnTo>
                  <a:pt x="2954019" y="0"/>
                </a:lnTo>
                <a:lnTo>
                  <a:pt x="2954019" y="2090189"/>
                </a:lnTo>
                <a:cubicBezTo>
                  <a:pt x="2954019" y="2195027"/>
                  <a:pt x="2869031" y="2280015"/>
                  <a:pt x="2764193" y="2280015"/>
                </a:cubicBezTo>
                <a:lnTo>
                  <a:pt x="189826" y="2280015"/>
                </a:lnTo>
                <a:cubicBezTo>
                  <a:pt x="84988" y="2280015"/>
                  <a:pt x="0" y="2195027"/>
                  <a:pt x="0" y="2090189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d-ID" dirty="0"/>
              <a:t>Insert Image Here</a:t>
            </a:r>
            <a:endParaRPr lang="en-ID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382D15F-A2D5-45A6-9A47-82AA781A5FF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08626" y="2005793"/>
            <a:ext cx="2954019" cy="2485543"/>
          </a:xfrm>
          <a:prstGeom prst="roundRect">
            <a:avLst>
              <a:gd name="adj" fmla="val 7163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d-ID" dirty="0"/>
              <a:t>Insert Image Here</a:t>
            </a:r>
            <a:endParaRPr lang="en-ID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28EEDC-BF9E-4E22-86AF-220C4D25A05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3127375"/>
            <a:ext cx="2758784" cy="2485543"/>
          </a:xfrm>
          <a:custGeom>
            <a:avLst/>
            <a:gdLst>
              <a:gd name="connsiteX0" fmla="*/ 0 w 2758784"/>
              <a:gd name="connsiteY0" fmla="*/ 0 h 2485543"/>
              <a:gd name="connsiteX1" fmla="*/ 2586412 w 2758784"/>
              <a:gd name="connsiteY1" fmla="*/ 0 h 2485543"/>
              <a:gd name="connsiteX2" fmla="*/ 2758784 w 2758784"/>
              <a:gd name="connsiteY2" fmla="*/ 172372 h 2485543"/>
              <a:gd name="connsiteX3" fmla="*/ 2758784 w 2758784"/>
              <a:gd name="connsiteY3" fmla="*/ 2313171 h 2485543"/>
              <a:gd name="connsiteX4" fmla="*/ 2586412 w 2758784"/>
              <a:gd name="connsiteY4" fmla="*/ 2485543 h 2485543"/>
              <a:gd name="connsiteX5" fmla="*/ 0 w 2758784"/>
              <a:gd name="connsiteY5" fmla="*/ 2485543 h 248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8784" h="2485543">
                <a:moveTo>
                  <a:pt x="0" y="0"/>
                </a:moveTo>
                <a:lnTo>
                  <a:pt x="2586412" y="0"/>
                </a:lnTo>
                <a:cubicBezTo>
                  <a:pt x="2681610" y="0"/>
                  <a:pt x="2758784" y="77174"/>
                  <a:pt x="2758784" y="172372"/>
                </a:cubicBezTo>
                <a:lnTo>
                  <a:pt x="2758784" y="2313171"/>
                </a:lnTo>
                <a:cubicBezTo>
                  <a:pt x="2758784" y="2408369"/>
                  <a:pt x="2681610" y="2485543"/>
                  <a:pt x="2586412" y="2485543"/>
                </a:cubicBezTo>
                <a:lnTo>
                  <a:pt x="0" y="2485543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d-ID" dirty="0"/>
              <a:t>Insert Image Here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43597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FA0ABF8-C860-4863-9EE6-8318760C20B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35075" y="942352"/>
            <a:ext cx="8701898" cy="2970525"/>
          </a:xfrm>
          <a:custGeom>
            <a:avLst/>
            <a:gdLst>
              <a:gd name="connsiteX0" fmla="*/ 6718470 w 8701898"/>
              <a:gd name="connsiteY0" fmla="*/ 0 h 2970525"/>
              <a:gd name="connsiteX1" fmla="*/ 8466603 w 8701898"/>
              <a:gd name="connsiteY1" fmla="*/ 0 h 2970525"/>
              <a:gd name="connsiteX2" fmla="*/ 8701898 w 8701898"/>
              <a:gd name="connsiteY2" fmla="*/ 235295 h 2970525"/>
              <a:gd name="connsiteX3" fmla="*/ 8701898 w 8701898"/>
              <a:gd name="connsiteY3" fmla="*/ 2735230 h 2970525"/>
              <a:gd name="connsiteX4" fmla="*/ 8466603 w 8701898"/>
              <a:gd name="connsiteY4" fmla="*/ 2970525 h 2970525"/>
              <a:gd name="connsiteX5" fmla="*/ 6718470 w 8701898"/>
              <a:gd name="connsiteY5" fmla="*/ 2970525 h 2970525"/>
              <a:gd name="connsiteX6" fmla="*/ 4478980 w 8701898"/>
              <a:gd name="connsiteY6" fmla="*/ 0 h 2970525"/>
              <a:gd name="connsiteX7" fmla="*/ 6462408 w 8701898"/>
              <a:gd name="connsiteY7" fmla="*/ 0 h 2970525"/>
              <a:gd name="connsiteX8" fmla="*/ 6462408 w 8701898"/>
              <a:gd name="connsiteY8" fmla="*/ 2970525 h 2970525"/>
              <a:gd name="connsiteX9" fmla="*/ 4478980 w 8701898"/>
              <a:gd name="connsiteY9" fmla="*/ 2970525 h 2970525"/>
              <a:gd name="connsiteX10" fmla="*/ 2239490 w 8701898"/>
              <a:gd name="connsiteY10" fmla="*/ 0 h 2970525"/>
              <a:gd name="connsiteX11" fmla="*/ 4222918 w 8701898"/>
              <a:gd name="connsiteY11" fmla="*/ 0 h 2970525"/>
              <a:gd name="connsiteX12" fmla="*/ 4222918 w 8701898"/>
              <a:gd name="connsiteY12" fmla="*/ 2970525 h 2970525"/>
              <a:gd name="connsiteX13" fmla="*/ 2239490 w 8701898"/>
              <a:gd name="connsiteY13" fmla="*/ 2970525 h 2970525"/>
              <a:gd name="connsiteX14" fmla="*/ 235295 w 8701898"/>
              <a:gd name="connsiteY14" fmla="*/ 0 h 2970525"/>
              <a:gd name="connsiteX15" fmla="*/ 1983428 w 8701898"/>
              <a:gd name="connsiteY15" fmla="*/ 0 h 2970525"/>
              <a:gd name="connsiteX16" fmla="*/ 1983428 w 8701898"/>
              <a:gd name="connsiteY16" fmla="*/ 2970525 h 2970525"/>
              <a:gd name="connsiteX17" fmla="*/ 235295 w 8701898"/>
              <a:gd name="connsiteY17" fmla="*/ 2970525 h 2970525"/>
              <a:gd name="connsiteX18" fmla="*/ 0 w 8701898"/>
              <a:gd name="connsiteY18" fmla="*/ 2735230 h 2970525"/>
              <a:gd name="connsiteX19" fmla="*/ 0 w 8701898"/>
              <a:gd name="connsiteY19" fmla="*/ 235295 h 2970525"/>
              <a:gd name="connsiteX20" fmla="*/ 235295 w 8701898"/>
              <a:gd name="connsiteY20" fmla="*/ 0 h 297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701898" h="2970525">
                <a:moveTo>
                  <a:pt x="6718470" y="0"/>
                </a:moveTo>
                <a:lnTo>
                  <a:pt x="8466603" y="0"/>
                </a:lnTo>
                <a:cubicBezTo>
                  <a:pt x="8596553" y="0"/>
                  <a:pt x="8701898" y="105345"/>
                  <a:pt x="8701898" y="235295"/>
                </a:cubicBezTo>
                <a:lnTo>
                  <a:pt x="8701898" y="2735230"/>
                </a:lnTo>
                <a:cubicBezTo>
                  <a:pt x="8701898" y="2865180"/>
                  <a:pt x="8596553" y="2970525"/>
                  <a:pt x="8466603" y="2970525"/>
                </a:cubicBezTo>
                <a:lnTo>
                  <a:pt x="6718470" y="2970525"/>
                </a:lnTo>
                <a:close/>
                <a:moveTo>
                  <a:pt x="4478980" y="0"/>
                </a:moveTo>
                <a:lnTo>
                  <a:pt x="6462408" y="0"/>
                </a:lnTo>
                <a:lnTo>
                  <a:pt x="6462408" y="2970525"/>
                </a:lnTo>
                <a:lnTo>
                  <a:pt x="4478980" y="2970525"/>
                </a:lnTo>
                <a:close/>
                <a:moveTo>
                  <a:pt x="2239490" y="0"/>
                </a:moveTo>
                <a:lnTo>
                  <a:pt x="4222918" y="0"/>
                </a:lnTo>
                <a:lnTo>
                  <a:pt x="4222918" y="2970525"/>
                </a:lnTo>
                <a:lnTo>
                  <a:pt x="2239490" y="2970525"/>
                </a:lnTo>
                <a:close/>
                <a:moveTo>
                  <a:pt x="235295" y="0"/>
                </a:moveTo>
                <a:lnTo>
                  <a:pt x="1983428" y="0"/>
                </a:lnTo>
                <a:lnTo>
                  <a:pt x="1983428" y="2970525"/>
                </a:lnTo>
                <a:lnTo>
                  <a:pt x="235295" y="2970525"/>
                </a:lnTo>
                <a:cubicBezTo>
                  <a:pt x="105345" y="2970525"/>
                  <a:pt x="0" y="2865180"/>
                  <a:pt x="0" y="2735230"/>
                </a:cubicBezTo>
                <a:lnTo>
                  <a:pt x="0" y="235295"/>
                </a:lnTo>
                <a:cubicBezTo>
                  <a:pt x="0" y="105345"/>
                  <a:pt x="105345" y="0"/>
                  <a:pt x="235295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d-ID" dirty="0"/>
              <a:t>Insert Image Here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897134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8490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CF0898-94E8-4D40-BF90-B8E49D2ABD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42979" y="2509976"/>
            <a:ext cx="3014662" cy="4348024"/>
          </a:xfrm>
          <a:custGeom>
            <a:avLst/>
            <a:gdLst>
              <a:gd name="connsiteX0" fmla="*/ 232159 w 3014662"/>
              <a:gd name="connsiteY0" fmla="*/ 0 h 4348024"/>
              <a:gd name="connsiteX1" fmla="*/ 2782503 w 3014662"/>
              <a:gd name="connsiteY1" fmla="*/ 0 h 4348024"/>
              <a:gd name="connsiteX2" fmla="*/ 3014662 w 3014662"/>
              <a:gd name="connsiteY2" fmla="*/ 232159 h 4348024"/>
              <a:gd name="connsiteX3" fmla="*/ 3014662 w 3014662"/>
              <a:gd name="connsiteY3" fmla="*/ 4348024 h 4348024"/>
              <a:gd name="connsiteX4" fmla="*/ 0 w 3014662"/>
              <a:gd name="connsiteY4" fmla="*/ 4348024 h 4348024"/>
              <a:gd name="connsiteX5" fmla="*/ 0 w 3014662"/>
              <a:gd name="connsiteY5" fmla="*/ 232159 h 4348024"/>
              <a:gd name="connsiteX6" fmla="*/ 232159 w 3014662"/>
              <a:gd name="connsiteY6" fmla="*/ 0 h 4348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14662" h="4348024">
                <a:moveTo>
                  <a:pt x="232159" y="0"/>
                </a:moveTo>
                <a:lnTo>
                  <a:pt x="2782503" y="0"/>
                </a:lnTo>
                <a:cubicBezTo>
                  <a:pt x="2910721" y="0"/>
                  <a:pt x="3014662" y="103941"/>
                  <a:pt x="3014662" y="232159"/>
                </a:cubicBezTo>
                <a:lnTo>
                  <a:pt x="3014662" y="4348024"/>
                </a:lnTo>
                <a:lnTo>
                  <a:pt x="0" y="4348024"/>
                </a:lnTo>
                <a:lnTo>
                  <a:pt x="0" y="232159"/>
                </a:lnTo>
                <a:cubicBezTo>
                  <a:pt x="0" y="103941"/>
                  <a:pt x="103941" y="0"/>
                  <a:pt x="23215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d-ID" dirty="0"/>
              <a:t>Insert Image Here</a:t>
            </a:r>
            <a:endParaRPr lang="en-ID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2149BF3-7453-4026-9670-CEE427B4409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80512" y="895350"/>
            <a:ext cx="3014662" cy="3323590"/>
          </a:xfrm>
          <a:custGeom>
            <a:avLst/>
            <a:gdLst>
              <a:gd name="connsiteX0" fmla="*/ 232159 w 3014662"/>
              <a:gd name="connsiteY0" fmla="*/ 0 h 3323590"/>
              <a:gd name="connsiteX1" fmla="*/ 2782503 w 3014662"/>
              <a:gd name="connsiteY1" fmla="*/ 0 h 3323590"/>
              <a:gd name="connsiteX2" fmla="*/ 3014662 w 3014662"/>
              <a:gd name="connsiteY2" fmla="*/ 232159 h 3323590"/>
              <a:gd name="connsiteX3" fmla="*/ 3014662 w 3014662"/>
              <a:gd name="connsiteY3" fmla="*/ 3091431 h 3323590"/>
              <a:gd name="connsiteX4" fmla="*/ 2782503 w 3014662"/>
              <a:gd name="connsiteY4" fmla="*/ 3323590 h 3323590"/>
              <a:gd name="connsiteX5" fmla="*/ 232159 w 3014662"/>
              <a:gd name="connsiteY5" fmla="*/ 3323590 h 3323590"/>
              <a:gd name="connsiteX6" fmla="*/ 0 w 3014662"/>
              <a:gd name="connsiteY6" fmla="*/ 3091431 h 3323590"/>
              <a:gd name="connsiteX7" fmla="*/ 0 w 3014662"/>
              <a:gd name="connsiteY7" fmla="*/ 232159 h 3323590"/>
              <a:gd name="connsiteX8" fmla="*/ 232159 w 3014662"/>
              <a:gd name="connsiteY8" fmla="*/ 0 h 332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4662" h="3323590">
                <a:moveTo>
                  <a:pt x="232159" y="0"/>
                </a:moveTo>
                <a:lnTo>
                  <a:pt x="2782503" y="0"/>
                </a:lnTo>
                <a:cubicBezTo>
                  <a:pt x="2910721" y="0"/>
                  <a:pt x="3014662" y="103941"/>
                  <a:pt x="3014662" y="232159"/>
                </a:cubicBezTo>
                <a:lnTo>
                  <a:pt x="3014662" y="3091431"/>
                </a:lnTo>
                <a:cubicBezTo>
                  <a:pt x="3014662" y="3219649"/>
                  <a:pt x="2910721" y="3323590"/>
                  <a:pt x="2782503" y="3323590"/>
                </a:cubicBezTo>
                <a:lnTo>
                  <a:pt x="232159" y="3323590"/>
                </a:lnTo>
                <a:cubicBezTo>
                  <a:pt x="103941" y="3323590"/>
                  <a:pt x="0" y="3219649"/>
                  <a:pt x="0" y="3091431"/>
                </a:cubicBezTo>
                <a:lnTo>
                  <a:pt x="0" y="232159"/>
                </a:lnTo>
                <a:cubicBezTo>
                  <a:pt x="0" y="103941"/>
                  <a:pt x="103941" y="0"/>
                  <a:pt x="23215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d-ID" dirty="0"/>
              <a:t>Insert Image Here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03771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AE1C235-D52E-4EE6-8D4B-58FBD960D5E2}"/>
              </a:ext>
            </a:extLst>
          </p:cNvPr>
          <p:cNvSpPr/>
          <p:nvPr userDrawn="1"/>
        </p:nvSpPr>
        <p:spPr>
          <a:xfrm>
            <a:off x="6096000" y="4017817"/>
            <a:ext cx="6096000" cy="2840183"/>
          </a:xfrm>
          <a:custGeom>
            <a:avLst/>
            <a:gdLst>
              <a:gd name="connsiteX0" fmla="*/ 233722 w 6096000"/>
              <a:gd name="connsiteY0" fmla="*/ 0 h 2840183"/>
              <a:gd name="connsiteX1" fmla="*/ 6096000 w 6096000"/>
              <a:gd name="connsiteY1" fmla="*/ 0 h 2840183"/>
              <a:gd name="connsiteX2" fmla="*/ 6096000 w 6096000"/>
              <a:gd name="connsiteY2" fmla="*/ 2840183 h 2840183"/>
              <a:gd name="connsiteX3" fmla="*/ 0 w 6096000"/>
              <a:gd name="connsiteY3" fmla="*/ 2840183 h 2840183"/>
              <a:gd name="connsiteX4" fmla="*/ 0 w 6096000"/>
              <a:gd name="connsiteY4" fmla="*/ 233722 h 2840183"/>
              <a:gd name="connsiteX5" fmla="*/ 233722 w 6096000"/>
              <a:gd name="connsiteY5" fmla="*/ 0 h 2840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2840183">
                <a:moveTo>
                  <a:pt x="233722" y="0"/>
                </a:moveTo>
                <a:lnTo>
                  <a:pt x="6096000" y="0"/>
                </a:lnTo>
                <a:lnTo>
                  <a:pt x="6096000" y="2840183"/>
                </a:lnTo>
                <a:lnTo>
                  <a:pt x="0" y="2840183"/>
                </a:lnTo>
                <a:lnTo>
                  <a:pt x="0" y="233722"/>
                </a:lnTo>
                <a:cubicBezTo>
                  <a:pt x="0" y="104641"/>
                  <a:pt x="104641" y="0"/>
                  <a:pt x="233722" y="0"/>
                </a:cubicBezTo>
                <a:close/>
              </a:path>
            </a:pathLst>
          </a:custGeom>
          <a:solidFill>
            <a:srgbClr val="0D42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C4951CC-C847-405B-8CF9-72C3A619DD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391400" y="4017817"/>
            <a:ext cx="4800600" cy="2840183"/>
          </a:xfrm>
          <a:custGeom>
            <a:avLst/>
            <a:gdLst>
              <a:gd name="connsiteX0" fmla="*/ 0 w 4800600"/>
              <a:gd name="connsiteY0" fmla="*/ 0 h 2840183"/>
              <a:gd name="connsiteX1" fmla="*/ 4800600 w 4800600"/>
              <a:gd name="connsiteY1" fmla="*/ 0 h 2840183"/>
              <a:gd name="connsiteX2" fmla="*/ 4800600 w 4800600"/>
              <a:gd name="connsiteY2" fmla="*/ 2840183 h 2840183"/>
              <a:gd name="connsiteX3" fmla="*/ 0 w 4800600"/>
              <a:gd name="connsiteY3" fmla="*/ 2840183 h 2840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0600" h="2840183">
                <a:moveTo>
                  <a:pt x="0" y="0"/>
                </a:moveTo>
                <a:lnTo>
                  <a:pt x="4800600" y="0"/>
                </a:lnTo>
                <a:lnTo>
                  <a:pt x="4800600" y="2840183"/>
                </a:lnTo>
                <a:lnTo>
                  <a:pt x="0" y="2840183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d-ID" dirty="0"/>
              <a:t>Insert Image Here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771073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D41D8E1-F394-42E3-AF6B-D4EE83B783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221124" y="1088567"/>
            <a:ext cx="3004599" cy="3191332"/>
          </a:xfrm>
          <a:custGeom>
            <a:avLst/>
            <a:gdLst>
              <a:gd name="connsiteX0" fmla="*/ 253137 w 3004599"/>
              <a:gd name="connsiteY0" fmla="*/ 0 h 3191332"/>
              <a:gd name="connsiteX1" fmla="*/ 2751462 w 3004599"/>
              <a:gd name="connsiteY1" fmla="*/ 0 h 3191332"/>
              <a:gd name="connsiteX2" fmla="*/ 3004599 w 3004599"/>
              <a:gd name="connsiteY2" fmla="*/ 253137 h 3191332"/>
              <a:gd name="connsiteX3" fmla="*/ 3004599 w 3004599"/>
              <a:gd name="connsiteY3" fmla="*/ 2581732 h 3191332"/>
              <a:gd name="connsiteX4" fmla="*/ 3004599 w 3004599"/>
              <a:gd name="connsiteY4" fmla="*/ 3005847 h 3191332"/>
              <a:gd name="connsiteX5" fmla="*/ 3004599 w 3004599"/>
              <a:gd name="connsiteY5" fmla="*/ 3191332 h 3191332"/>
              <a:gd name="connsiteX6" fmla="*/ 0 w 3004599"/>
              <a:gd name="connsiteY6" fmla="*/ 3191332 h 3191332"/>
              <a:gd name="connsiteX7" fmla="*/ 0 w 3004599"/>
              <a:gd name="connsiteY7" fmla="*/ 3005847 h 3191332"/>
              <a:gd name="connsiteX8" fmla="*/ 0 w 3004599"/>
              <a:gd name="connsiteY8" fmla="*/ 2581732 h 3191332"/>
              <a:gd name="connsiteX9" fmla="*/ 0 w 3004599"/>
              <a:gd name="connsiteY9" fmla="*/ 253137 h 3191332"/>
              <a:gd name="connsiteX10" fmla="*/ 253137 w 3004599"/>
              <a:gd name="connsiteY10" fmla="*/ 0 h 319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04599" h="3191332">
                <a:moveTo>
                  <a:pt x="253137" y="0"/>
                </a:moveTo>
                <a:lnTo>
                  <a:pt x="2751462" y="0"/>
                </a:lnTo>
                <a:cubicBezTo>
                  <a:pt x="2891266" y="0"/>
                  <a:pt x="3004599" y="113333"/>
                  <a:pt x="3004599" y="253137"/>
                </a:cubicBezTo>
                <a:lnTo>
                  <a:pt x="3004599" y="2581732"/>
                </a:lnTo>
                <a:lnTo>
                  <a:pt x="3004599" y="3005847"/>
                </a:lnTo>
                <a:lnTo>
                  <a:pt x="3004599" y="3191332"/>
                </a:lnTo>
                <a:lnTo>
                  <a:pt x="0" y="3191332"/>
                </a:lnTo>
                <a:lnTo>
                  <a:pt x="0" y="3005847"/>
                </a:lnTo>
                <a:lnTo>
                  <a:pt x="0" y="2581732"/>
                </a:lnTo>
                <a:lnTo>
                  <a:pt x="0" y="253137"/>
                </a:lnTo>
                <a:cubicBezTo>
                  <a:pt x="0" y="113333"/>
                  <a:pt x="113333" y="0"/>
                  <a:pt x="253137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d-ID" dirty="0"/>
              <a:t>Insert Image Here</a:t>
            </a:r>
            <a:endParaRPr lang="en-ID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ABEC35B-D0B7-483E-B019-076BD5CA52E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492076" y="1088567"/>
            <a:ext cx="3004599" cy="3191332"/>
          </a:xfrm>
          <a:custGeom>
            <a:avLst/>
            <a:gdLst>
              <a:gd name="connsiteX0" fmla="*/ 253137 w 3004599"/>
              <a:gd name="connsiteY0" fmla="*/ 0 h 3191332"/>
              <a:gd name="connsiteX1" fmla="*/ 2751462 w 3004599"/>
              <a:gd name="connsiteY1" fmla="*/ 0 h 3191332"/>
              <a:gd name="connsiteX2" fmla="*/ 3004599 w 3004599"/>
              <a:gd name="connsiteY2" fmla="*/ 253137 h 3191332"/>
              <a:gd name="connsiteX3" fmla="*/ 3004599 w 3004599"/>
              <a:gd name="connsiteY3" fmla="*/ 2581732 h 3191332"/>
              <a:gd name="connsiteX4" fmla="*/ 3004599 w 3004599"/>
              <a:gd name="connsiteY4" fmla="*/ 3005847 h 3191332"/>
              <a:gd name="connsiteX5" fmla="*/ 3004599 w 3004599"/>
              <a:gd name="connsiteY5" fmla="*/ 3191332 h 3191332"/>
              <a:gd name="connsiteX6" fmla="*/ 0 w 3004599"/>
              <a:gd name="connsiteY6" fmla="*/ 3191332 h 3191332"/>
              <a:gd name="connsiteX7" fmla="*/ 0 w 3004599"/>
              <a:gd name="connsiteY7" fmla="*/ 3005847 h 3191332"/>
              <a:gd name="connsiteX8" fmla="*/ 0 w 3004599"/>
              <a:gd name="connsiteY8" fmla="*/ 2581732 h 3191332"/>
              <a:gd name="connsiteX9" fmla="*/ 0 w 3004599"/>
              <a:gd name="connsiteY9" fmla="*/ 253137 h 3191332"/>
              <a:gd name="connsiteX10" fmla="*/ 253137 w 3004599"/>
              <a:gd name="connsiteY10" fmla="*/ 0 h 319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04599" h="3191332">
                <a:moveTo>
                  <a:pt x="253137" y="0"/>
                </a:moveTo>
                <a:lnTo>
                  <a:pt x="2751462" y="0"/>
                </a:lnTo>
                <a:cubicBezTo>
                  <a:pt x="2891266" y="0"/>
                  <a:pt x="3004599" y="113333"/>
                  <a:pt x="3004599" y="253137"/>
                </a:cubicBezTo>
                <a:lnTo>
                  <a:pt x="3004599" y="2581732"/>
                </a:lnTo>
                <a:lnTo>
                  <a:pt x="3004599" y="3005847"/>
                </a:lnTo>
                <a:lnTo>
                  <a:pt x="3004599" y="3191332"/>
                </a:lnTo>
                <a:lnTo>
                  <a:pt x="0" y="3191332"/>
                </a:lnTo>
                <a:lnTo>
                  <a:pt x="0" y="3005847"/>
                </a:lnTo>
                <a:lnTo>
                  <a:pt x="0" y="2581732"/>
                </a:lnTo>
                <a:lnTo>
                  <a:pt x="0" y="253137"/>
                </a:lnTo>
                <a:cubicBezTo>
                  <a:pt x="0" y="113333"/>
                  <a:pt x="113333" y="0"/>
                  <a:pt x="253137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d-ID" dirty="0"/>
              <a:t>Insert Image Here</a:t>
            </a:r>
            <a:endParaRPr lang="en-ID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F23D56F-A741-41CC-AC61-4EA2FE3791A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945053" y="1088567"/>
            <a:ext cx="3004599" cy="3191332"/>
          </a:xfrm>
          <a:custGeom>
            <a:avLst/>
            <a:gdLst>
              <a:gd name="connsiteX0" fmla="*/ 253137 w 3004599"/>
              <a:gd name="connsiteY0" fmla="*/ 0 h 3191332"/>
              <a:gd name="connsiteX1" fmla="*/ 2751462 w 3004599"/>
              <a:gd name="connsiteY1" fmla="*/ 0 h 3191332"/>
              <a:gd name="connsiteX2" fmla="*/ 3004599 w 3004599"/>
              <a:gd name="connsiteY2" fmla="*/ 253137 h 3191332"/>
              <a:gd name="connsiteX3" fmla="*/ 3004599 w 3004599"/>
              <a:gd name="connsiteY3" fmla="*/ 2581732 h 3191332"/>
              <a:gd name="connsiteX4" fmla="*/ 3004599 w 3004599"/>
              <a:gd name="connsiteY4" fmla="*/ 3005847 h 3191332"/>
              <a:gd name="connsiteX5" fmla="*/ 3004599 w 3004599"/>
              <a:gd name="connsiteY5" fmla="*/ 3191332 h 3191332"/>
              <a:gd name="connsiteX6" fmla="*/ 0 w 3004599"/>
              <a:gd name="connsiteY6" fmla="*/ 3191332 h 3191332"/>
              <a:gd name="connsiteX7" fmla="*/ 0 w 3004599"/>
              <a:gd name="connsiteY7" fmla="*/ 3005847 h 3191332"/>
              <a:gd name="connsiteX8" fmla="*/ 0 w 3004599"/>
              <a:gd name="connsiteY8" fmla="*/ 2581732 h 3191332"/>
              <a:gd name="connsiteX9" fmla="*/ 0 w 3004599"/>
              <a:gd name="connsiteY9" fmla="*/ 253137 h 3191332"/>
              <a:gd name="connsiteX10" fmla="*/ 253137 w 3004599"/>
              <a:gd name="connsiteY10" fmla="*/ 0 h 319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04599" h="3191332">
                <a:moveTo>
                  <a:pt x="253137" y="0"/>
                </a:moveTo>
                <a:lnTo>
                  <a:pt x="2751462" y="0"/>
                </a:lnTo>
                <a:cubicBezTo>
                  <a:pt x="2891266" y="0"/>
                  <a:pt x="3004599" y="113333"/>
                  <a:pt x="3004599" y="253137"/>
                </a:cubicBezTo>
                <a:lnTo>
                  <a:pt x="3004599" y="2581732"/>
                </a:lnTo>
                <a:lnTo>
                  <a:pt x="3004599" y="3005847"/>
                </a:lnTo>
                <a:lnTo>
                  <a:pt x="3004599" y="3191332"/>
                </a:lnTo>
                <a:lnTo>
                  <a:pt x="0" y="3191332"/>
                </a:lnTo>
                <a:lnTo>
                  <a:pt x="0" y="3005847"/>
                </a:lnTo>
                <a:lnTo>
                  <a:pt x="0" y="2581732"/>
                </a:lnTo>
                <a:lnTo>
                  <a:pt x="0" y="253137"/>
                </a:lnTo>
                <a:cubicBezTo>
                  <a:pt x="0" y="113333"/>
                  <a:pt x="113333" y="0"/>
                  <a:pt x="253137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d-ID" dirty="0"/>
              <a:t>Insert Image Here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1044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3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81" r:id="rId2"/>
    <p:sldLayoutId id="2147483765" r:id="rId3"/>
    <p:sldLayoutId id="2147483771" r:id="rId4"/>
    <p:sldLayoutId id="2147483769" r:id="rId5"/>
    <p:sldLayoutId id="2147483768" r:id="rId6"/>
    <p:sldLayoutId id="2147483767" r:id="rId7"/>
    <p:sldLayoutId id="2147483766" r:id="rId8"/>
    <p:sldLayoutId id="2147483746" r:id="rId9"/>
    <p:sldLayoutId id="2147483740" r:id="rId10"/>
    <p:sldLayoutId id="2147483739" r:id="rId11"/>
    <p:sldLayoutId id="2147483782" r:id="rId12"/>
    <p:sldLayoutId id="2147483779" r:id="rId13"/>
    <p:sldLayoutId id="2147483784" r:id="rId14"/>
    <p:sldLayoutId id="214748378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974" userDrawn="1">
          <p15:clr>
            <a:srgbClr val="F26B43"/>
          </p15:clr>
        </p15:guide>
        <p15:guide id="4" orient="horz" pos="346" userDrawn="1">
          <p15:clr>
            <a:srgbClr val="F26B43"/>
          </p15:clr>
        </p15:guide>
        <p15:guide id="5" pos="7242" userDrawn="1">
          <p15:clr>
            <a:srgbClr val="F26B43"/>
          </p15:clr>
        </p15:guide>
        <p15:guide id="6" pos="438" userDrawn="1">
          <p15:clr>
            <a:srgbClr val="F26B43"/>
          </p15:clr>
        </p15:guide>
        <p15:guide id="7" pos="7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D903024-4EE1-46AE-814A-1B66A5FAF7E3}"/>
              </a:ext>
            </a:extLst>
          </p:cNvPr>
          <p:cNvGrpSpPr/>
          <p:nvPr/>
        </p:nvGrpSpPr>
        <p:grpSpPr>
          <a:xfrm flipH="1">
            <a:off x="5002336" y="2662319"/>
            <a:ext cx="5723015" cy="1709186"/>
            <a:chOff x="6947821" y="1299851"/>
            <a:chExt cx="5723015" cy="1709186"/>
          </a:xfrm>
        </p:grpSpPr>
        <p:sp>
          <p:nvSpPr>
            <p:cNvPr id="9" name="Google Shape;1009;p19">
              <a:extLst>
                <a:ext uri="{FF2B5EF4-FFF2-40B4-BE49-F238E27FC236}">
                  <a16:creationId xmlns:a16="http://schemas.microsoft.com/office/drawing/2014/main" id="{83AD6182-645C-4409-A232-20B19B3BA47A}"/>
                </a:ext>
              </a:extLst>
            </p:cNvPr>
            <p:cNvSpPr/>
            <p:nvPr/>
          </p:nvSpPr>
          <p:spPr>
            <a:xfrm>
              <a:off x="6947821" y="1299851"/>
              <a:ext cx="5723015" cy="6770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lvl="0"/>
              <a:r>
                <a:rPr lang="es-ES_tradnl" sz="3800" b="1" noProof="0" dirty="0">
                  <a:solidFill>
                    <a:schemeClr val="bg1"/>
                  </a:solidFill>
                  <a:latin typeface="Montserrat" pitchFamily="2" charset="77"/>
                  <a:ea typeface="Arial"/>
                  <a:cs typeface="Poppins SemiBold" panose="00000700000000000000" pitchFamily="2" charset="0"/>
                  <a:sym typeface="Arial"/>
                </a:rPr>
                <a:t>Título</a:t>
              </a:r>
              <a:endParaRPr lang="es-ES_tradnl" sz="1200" noProof="0" dirty="0">
                <a:solidFill>
                  <a:schemeClr val="bg1"/>
                </a:solidFill>
                <a:latin typeface="Montserrat" pitchFamily="2" charset="77"/>
                <a:cs typeface="Poppins SemiBold" panose="00000700000000000000" pitchFamily="2" charset="0"/>
              </a:endParaRPr>
            </a:p>
          </p:txBody>
        </p:sp>
        <p:sp>
          <p:nvSpPr>
            <p:cNvPr id="10" name="Google Shape;1010;p19">
              <a:extLst>
                <a:ext uri="{FF2B5EF4-FFF2-40B4-BE49-F238E27FC236}">
                  <a16:creationId xmlns:a16="http://schemas.microsoft.com/office/drawing/2014/main" id="{4E4740D5-580B-4B1D-8485-DC4B8788E2E0}"/>
                </a:ext>
              </a:extLst>
            </p:cNvPr>
            <p:cNvSpPr/>
            <p:nvPr/>
          </p:nvSpPr>
          <p:spPr>
            <a:xfrm>
              <a:off x="6947821" y="2685912"/>
              <a:ext cx="5723013" cy="323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s-ES_tradnl" sz="1500" noProof="0" dirty="0">
                  <a:solidFill>
                    <a:schemeClr val="bg1"/>
                  </a:solidFill>
                  <a:ea typeface="Arial"/>
                  <a:cs typeface="Poppins" panose="00000500000000000000" pitchFamily="2" charset="0"/>
                  <a:sym typeface="Arial"/>
                </a:rPr>
                <a:t>00 de marzo 2026</a:t>
              </a:r>
              <a:endParaRPr lang="es-ES_tradnl" sz="1500" noProof="0" dirty="0">
                <a:solidFill>
                  <a:schemeClr val="bg1"/>
                </a:solidFill>
                <a:cs typeface="Poppins" panose="00000500000000000000" pitchFamily="2" charset="0"/>
              </a:endParaRPr>
            </a:p>
          </p:txBody>
        </p:sp>
      </p:grpSp>
      <p:sp>
        <p:nvSpPr>
          <p:cNvPr id="11" name="Google Shape;1016;p19">
            <a:extLst>
              <a:ext uri="{FF2B5EF4-FFF2-40B4-BE49-F238E27FC236}">
                <a16:creationId xmlns:a16="http://schemas.microsoft.com/office/drawing/2014/main" id="{0DA8AD7A-B0E3-49A5-BF95-DFF4D0A606AB}"/>
              </a:ext>
            </a:extLst>
          </p:cNvPr>
          <p:cNvSpPr/>
          <p:nvPr/>
        </p:nvSpPr>
        <p:spPr>
          <a:xfrm flipH="1">
            <a:off x="5002336" y="4890435"/>
            <a:ext cx="3700230" cy="69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s-ES_tradnl" sz="1300" b="1" i="1" noProof="0" dirty="0">
                <a:solidFill>
                  <a:schemeClr val="bg1"/>
                </a:solidFill>
                <a:ea typeface="Arial"/>
                <a:cs typeface="Poppins" panose="00000500000000000000" pitchFamily="2" charset="0"/>
                <a:sym typeface="Arial"/>
              </a:rPr>
              <a:t>Nombre de Dirección Municipal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00" noProof="0" dirty="0">
                <a:solidFill>
                  <a:schemeClr val="bg1"/>
                </a:solidFill>
                <a:ea typeface="Arial"/>
                <a:cs typeface="Poppins" panose="00000500000000000000" pitchFamily="2" charset="0"/>
                <a:sym typeface="Arial"/>
              </a:rPr>
              <a:t>Ilustre Municipalidad de Arica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8C0AD37-D802-9C2D-D179-0F1AF7AD24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464" y="1319579"/>
            <a:ext cx="3906334" cy="421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87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4CB24745-DA96-486D-845F-212220E1CEC6}"/>
              </a:ext>
            </a:extLst>
          </p:cNvPr>
          <p:cNvSpPr txBox="1"/>
          <p:nvPr/>
        </p:nvSpPr>
        <p:spPr>
          <a:xfrm>
            <a:off x="636510" y="499759"/>
            <a:ext cx="34240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4000" b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s-ES_tradnl" noProof="0" dirty="0">
                <a:solidFill>
                  <a:srgbClr val="0F24A3"/>
                </a:solidFill>
              </a:rPr>
              <a:t>Índice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6306C79-9E25-49DD-B0A8-EB33EA8ED825}"/>
              </a:ext>
            </a:extLst>
          </p:cNvPr>
          <p:cNvGrpSpPr/>
          <p:nvPr/>
        </p:nvGrpSpPr>
        <p:grpSpPr>
          <a:xfrm>
            <a:off x="518340" y="4797466"/>
            <a:ext cx="1730478" cy="1136989"/>
            <a:chOff x="5531697" y="5035279"/>
            <a:chExt cx="1752386" cy="1136989"/>
          </a:xfrm>
        </p:grpSpPr>
        <p:sp>
          <p:nvSpPr>
            <p:cNvPr id="22" name="Google Shape;19;p1">
              <a:extLst>
                <a:ext uri="{FF2B5EF4-FFF2-40B4-BE49-F238E27FC236}">
                  <a16:creationId xmlns:a16="http://schemas.microsoft.com/office/drawing/2014/main" id="{790A5836-309E-4AA4-BAB7-885C72BAE8B0}"/>
                </a:ext>
              </a:extLst>
            </p:cNvPr>
            <p:cNvSpPr txBox="1"/>
            <p:nvPr/>
          </p:nvSpPr>
          <p:spPr>
            <a:xfrm>
              <a:off x="5531697" y="5035279"/>
              <a:ext cx="1752386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s-ES_tradnl" sz="1200" b="1" noProof="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Arial"/>
                  <a:cs typeface="Arial"/>
                  <a:sym typeface="Arial"/>
                </a:rPr>
                <a:t>Tema 1</a:t>
              </a:r>
              <a:endParaRPr lang="es-ES_tradnl" sz="1200" b="1" i="0" u="none" strike="noStrike" cap="none" noProof="0" dirty="0">
                <a:solidFill>
                  <a:schemeClr val="tx1">
                    <a:lumMod val="65000"/>
                    <a:lumOff val="35000"/>
                  </a:schemeClr>
                </a:solidFill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7D8774C-BC90-46C5-BA35-7A44075A1ED1}"/>
                </a:ext>
              </a:extLst>
            </p:cNvPr>
            <p:cNvGrpSpPr/>
            <p:nvPr/>
          </p:nvGrpSpPr>
          <p:grpSpPr>
            <a:xfrm>
              <a:off x="5586025" y="5745235"/>
              <a:ext cx="930522" cy="427033"/>
              <a:chOff x="5586025" y="5745235"/>
              <a:chExt cx="930522" cy="427033"/>
            </a:xfrm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6EBB2975-91FA-43F7-9A8A-AFF52C69D1F7}"/>
                  </a:ext>
                </a:extLst>
              </p:cNvPr>
              <p:cNvSpPr/>
              <p:nvPr/>
            </p:nvSpPr>
            <p:spPr>
              <a:xfrm>
                <a:off x="5586025" y="5780274"/>
                <a:ext cx="930522" cy="391994"/>
              </a:xfrm>
              <a:prstGeom prst="roundRect">
                <a:avLst>
                  <a:gd name="adj" fmla="val 19907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ES_tradnl" sz="1400" noProof="0" dirty="0">
                  <a:solidFill>
                    <a:schemeClr val="bg1"/>
                  </a:solidFill>
                  <a:latin typeface="+mj-lt"/>
                  <a:cs typeface="Sora ExtraBold" pitchFamily="2" charset="0"/>
                </a:endParaRPr>
              </a:p>
            </p:txBody>
          </p:sp>
          <p:sp>
            <p:nvSpPr>
              <p:cNvPr id="23" name="Google Shape;20;p1">
                <a:extLst>
                  <a:ext uri="{FF2B5EF4-FFF2-40B4-BE49-F238E27FC236}">
                    <a16:creationId xmlns:a16="http://schemas.microsoft.com/office/drawing/2014/main" id="{6C72459D-FC2A-403B-BC65-3B2EDE9A34F7}"/>
                  </a:ext>
                </a:extLst>
              </p:cNvPr>
              <p:cNvSpPr txBox="1"/>
              <p:nvPr/>
            </p:nvSpPr>
            <p:spPr>
              <a:xfrm>
                <a:off x="5618607" y="5745235"/>
                <a:ext cx="897940" cy="4154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_tradnl" sz="1400" b="1" i="0" u="none" strike="noStrike" cap="none" noProof="0" dirty="0">
                    <a:solidFill>
                      <a:schemeClr val="bg1"/>
                    </a:solidFill>
                    <a:latin typeface="+mj-lt"/>
                    <a:ea typeface="Arial"/>
                    <a:cs typeface="Arial"/>
                    <a:sym typeface="Arial"/>
                  </a:rPr>
                  <a:t>Pág. 02</a:t>
                </a:r>
                <a:endParaRPr lang="es-ES_tradnl" noProof="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sp>
        <p:nvSpPr>
          <p:cNvPr id="28" name="Google Shape;48;p1">
            <a:extLst>
              <a:ext uri="{FF2B5EF4-FFF2-40B4-BE49-F238E27FC236}">
                <a16:creationId xmlns:a16="http://schemas.microsoft.com/office/drawing/2014/main" id="{67692EC9-116F-42CE-ABA5-C7BD5311B1FF}"/>
              </a:ext>
            </a:extLst>
          </p:cNvPr>
          <p:cNvSpPr txBox="1"/>
          <p:nvPr/>
        </p:nvSpPr>
        <p:spPr>
          <a:xfrm>
            <a:off x="9589345" y="3314307"/>
            <a:ext cx="174626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200" b="0" i="0" u="none" strike="noStrike" cap="none" noProof="0" dirty="0">
                <a:solidFill>
                  <a:schemeClr val="tx1">
                    <a:lumMod val="65000"/>
                    <a:lumOff val="35000"/>
                  </a:schemeClr>
                </a:solidFill>
                <a:ea typeface="Arial"/>
                <a:cs typeface="Arial"/>
                <a:sym typeface="Arial"/>
              </a:rPr>
              <a:t>Nombre dirección municipal</a:t>
            </a:r>
          </a:p>
        </p:txBody>
      </p: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A8EA77CD-1E3B-84C2-B3B6-9D0DD6FA294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5065" y="1331811"/>
            <a:ext cx="8889017" cy="3034401"/>
          </a:xfr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AD2C4C1-F15A-80FB-77E6-DAC6A3FA63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2459" y="499759"/>
            <a:ext cx="2860211" cy="629247"/>
          </a:xfrm>
          <a:prstGeom prst="rect">
            <a:avLst/>
          </a:prstGeom>
        </p:spPr>
      </p:pic>
      <p:grpSp>
        <p:nvGrpSpPr>
          <p:cNvPr id="6" name="Group 49">
            <a:extLst>
              <a:ext uri="{FF2B5EF4-FFF2-40B4-BE49-F238E27FC236}">
                <a16:creationId xmlns:a16="http://schemas.microsoft.com/office/drawing/2014/main" id="{BB76029F-9BAE-71E3-FB2B-8464B5E9337A}"/>
              </a:ext>
            </a:extLst>
          </p:cNvPr>
          <p:cNvGrpSpPr/>
          <p:nvPr/>
        </p:nvGrpSpPr>
        <p:grpSpPr>
          <a:xfrm>
            <a:off x="2248818" y="4797466"/>
            <a:ext cx="1375291" cy="1136989"/>
            <a:chOff x="5517647" y="5035279"/>
            <a:chExt cx="1392702" cy="1136989"/>
          </a:xfrm>
        </p:grpSpPr>
        <p:sp>
          <p:nvSpPr>
            <p:cNvPr id="7" name="Google Shape;19;p1">
              <a:extLst>
                <a:ext uri="{FF2B5EF4-FFF2-40B4-BE49-F238E27FC236}">
                  <a16:creationId xmlns:a16="http://schemas.microsoft.com/office/drawing/2014/main" id="{64894B73-4644-E16E-3ED6-113CB49AF45A}"/>
                </a:ext>
              </a:extLst>
            </p:cNvPr>
            <p:cNvSpPr txBox="1"/>
            <p:nvPr/>
          </p:nvSpPr>
          <p:spPr>
            <a:xfrm>
              <a:off x="5517647" y="5035279"/>
              <a:ext cx="1392702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s-ES_tradnl" sz="1200" b="1" noProof="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Arial"/>
                  <a:cs typeface="Arial"/>
                  <a:sym typeface="Arial"/>
                </a:rPr>
                <a:t>Tema 2</a:t>
              </a:r>
            </a:p>
          </p:txBody>
        </p:sp>
        <p:grpSp>
          <p:nvGrpSpPr>
            <p:cNvPr id="8" name="Group 44">
              <a:extLst>
                <a:ext uri="{FF2B5EF4-FFF2-40B4-BE49-F238E27FC236}">
                  <a16:creationId xmlns:a16="http://schemas.microsoft.com/office/drawing/2014/main" id="{8AA74754-FB0B-2407-BE26-E24FB06807C1}"/>
                </a:ext>
              </a:extLst>
            </p:cNvPr>
            <p:cNvGrpSpPr/>
            <p:nvPr/>
          </p:nvGrpSpPr>
          <p:grpSpPr>
            <a:xfrm>
              <a:off x="5586025" y="5745235"/>
              <a:ext cx="930522" cy="427033"/>
              <a:chOff x="5586025" y="5745235"/>
              <a:chExt cx="930522" cy="427033"/>
            </a:xfrm>
          </p:grpSpPr>
          <p:sp>
            <p:nvSpPr>
              <p:cNvPr id="9" name="Rectangle: Rounded Corners 43">
                <a:extLst>
                  <a:ext uri="{FF2B5EF4-FFF2-40B4-BE49-F238E27FC236}">
                    <a16:creationId xmlns:a16="http://schemas.microsoft.com/office/drawing/2014/main" id="{24C9A6C4-AFB7-C36D-8CEA-4D6D7E0DD8E3}"/>
                  </a:ext>
                </a:extLst>
              </p:cNvPr>
              <p:cNvSpPr/>
              <p:nvPr/>
            </p:nvSpPr>
            <p:spPr>
              <a:xfrm>
                <a:off x="5586025" y="5780274"/>
                <a:ext cx="930522" cy="391994"/>
              </a:xfrm>
              <a:prstGeom prst="roundRect">
                <a:avLst>
                  <a:gd name="adj" fmla="val 19907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ES_tradnl" sz="1400" noProof="0" dirty="0">
                  <a:solidFill>
                    <a:schemeClr val="bg1"/>
                  </a:solidFill>
                  <a:latin typeface="+mj-lt"/>
                  <a:cs typeface="Sora ExtraBold" pitchFamily="2" charset="0"/>
                </a:endParaRPr>
              </a:p>
            </p:txBody>
          </p:sp>
          <p:sp>
            <p:nvSpPr>
              <p:cNvPr id="10" name="Google Shape;20;p1">
                <a:extLst>
                  <a:ext uri="{FF2B5EF4-FFF2-40B4-BE49-F238E27FC236}">
                    <a16:creationId xmlns:a16="http://schemas.microsoft.com/office/drawing/2014/main" id="{A724803B-440B-80BC-797A-223A62C81E25}"/>
                  </a:ext>
                </a:extLst>
              </p:cNvPr>
              <p:cNvSpPr txBox="1"/>
              <p:nvPr/>
            </p:nvSpPr>
            <p:spPr>
              <a:xfrm>
                <a:off x="5618607" y="5745235"/>
                <a:ext cx="897940" cy="4154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_tradnl" sz="1400" b="1" i="0" u="none" strike="noStrike" cap="none" noProof="0" dirty="0">
                    <a:solidFill>
                      <a:schemeClr val="bg1"/>
                    </a:solidFill>
                    <a:latin typeface="+mj-lt"/>
                    <a:ea typeface="Arial"/>
                    <a:cs typeface="Arial"/>
                    <a:sym typeface="Arial"/>
                  </a:rPr>
                  <a:t>Pág. 03</a:t>
                </a:r>
                <a:endParaRPr lang="es-ES_tradnl" noProof="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16" name="Group 49">
            <a:extLst>
              <a:ext uri="{FF2B5EF4-FFF2-40B4-BE49-F238E27FC236}">
                <a16:creationId xmlns:a16="http://schemas.microsoft.com/office/drawing/2014/main" id="{9D982012-6646-BF84-5921-AC3ED75DA944}"/>
              </a:ext>
            </a:extLst>
          </p:cNvPr>
          <p:cNvGrpSpPr/>
          <p:nvPr/>
        </p:nvGrpSpPr>
        <p:grpSpPr>
          <a:xfrm>
            <a:off x="3796264" y="4797466"/>
            <a:ext cx="1375291" cy="1136989"/>
            <a:chOff x="5517647" y="5035279"/>
            <a:chExt cx="1392702" cy="1136989"/>
          </a:xfrm>
        </p:grpSpPr>
        <p:sp>
          <p:nvSpPr>
            <p:cNvPr id="17" name="Google Shape;19;p1">
              <a:extLst>
                <a:ext uri="{FF2B5EF4-FFF2-40B4-BE49-F238E27FC236}">
                  <a16:creationId xmlns:a16="http://schemas.microsoft.com/office/drawing/2014/main" id="{67337603-C984-77DE-06A9-B84C63889F32}"/>
                </a:ext>
              </a:extLst>
            </p:cNvPr>
            <p:cNvSpPr txBox="1"/>
            <p:nvPr/>
          </p:nvSpPr>
          <p:spPr>
            <a:xfrm>
              <a:off x="5517647" y="5035279"/>
              <a:ext cx="1392702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s-ES_tradnl" sz="1200" b="1" noProof="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Arial"/>
                  <a:cs typeface="Arial"/>
                  <a:sym typeface="Arial"/>
                </a:rPr>
                <a:t>Tema 3</a:t>
              </a:r>
            </a:p>
          </p:txBody>
        </p:sp>
        <p:grpSp>
          <p:nvGrpSpPr>
            <p:cNvPr id="18" name="Group 44">
              <a:extLst>
                <a:ext uri="{FF2B5EF4-FFF2-40B4-BE49-F238E27FC236}">
                  <a16:creationId xmlns:a16="http://schemas.microsoft.com/office/drawing/2014/main" id="{0AE5B95C-2411-9616-71AF-4714E9727DDC}"/>
                </a:ext>
              </a:extLst>
            </p:cNvPr>
            <p:cNvGrpSpPr/>
            <p:nvPr/>
          </p:nvGrpSpPr>
          <p:grpSpPr>
            <a:xfrm>
              <a:off x="5586025" y="5745235"/>
              <a:ext cx="930522" cy="427033"/>
              <a:chOff x="5586025" y="5745235"/>
              <a:chExt cx="930522" cy="427033"/>
            </a:xfrm>
          </p:grpSpPr>
          <p:sp>
            <p:nvSpPr>
              <p:cNvPr id="19" name="Rectangle: Rounded Corners 43">
                <a:extLst>
                  <a:ext uri="{FF2B5EF4-FFF2-40B4-BE49-F238E27FC236}">
                    <a16:creationId xmlns:a16="http://schemas.microsoft.com/office/drawing/2014/main" id="{DD8E0DC1-CFB7-0DB9-0FE7-1274EA25C968}"/>
                  </a:ext>
                </a:extLst>
              </p:cNvPr>
              <p:cNvSpPr/>
              <p:nvPr/>
            </p:nvSpPr>
            <p:spPr>
              <a:xfrm>
                <a:off x="5586025" y="5780274"/>
                <a:ext cx="930522" cy="391994"/>
              </a:xfrm>
              <a:prstGeom prst="roundRect">
                <a:avLst>
                  <a:gd name="adj" fmla="val 19907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ES_tradnl" sz="1400" noProof="0" dirty="0">
                  <a:solidFill>
                    <a:schemeClr val="bg1"/>
                  </a:solidFill>
                  <a:latin typeface="+mj-lt"/>
                  <a:cs typeface="Sora ExtraBold" pitchFamily="2" charset="0"/>
                </a:endParaRPr>
              </a:p>
            </p:txBody>
          </p:sp>
          <p:sp>
            <p:nvSpPr>
              <p:cNvPr id="21" name="Google Shape;20;p1">
                <a:extLst>
                  <a:ext uri="{FF2B5EF4-FFF2-40B4-BE49-F238E27FC236}">
                    <a16:creationId xmlns:a16="http://schemas.microsoft.com/office/drawing/2014/main" id="{7E7B91C0-5AEB-A31D-D5FE-80EDF3275174}"/>
                  </a:ext>
                </a:extLst>
              </p:cNvPr>
              <p:cNvSpPr txBox="1"/>
              <p:nvPr/>
            </p:nvSpPr>
            <p:spPr>
              <a:xfrm>
                <a:off x="5618607" y="5745235"/>
                <a:ext cx="897940" cy="4154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_tradnl" sz="1400" b="1" i="0" u="none" strike="noStrike" cap="none" noProof="0" dirty="0">
                    <a:solidFill>
                      <a:schemeClr val="bg1"/>
                    </a:solidFill>
                    <a:latin typeface="+mj-lt"/>
                    <a:ea typeface="Arial"/>
                    <a:cs typeface="Arial"/>
                    <a:sym typeface="Arial"/>
                  </a:rPr>
                  <a:t>Pág. 04</a:t>
                </a:r>
                <a:endParaRPr lang="es-ES_tradnl" noProof="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24" name="Group 49">
            <a:extLst>
              <a:ext uri="{FF2B5EF4-FFF2-40B4-BE49-F238E27FC236}">
                <a16:creationId xmlns:a16="http://schemas.microsoft.com/office/drawing/2014/main" id="{CEF4C548-CBEB-B956-998E-69C7591A5F29}"/>
              </a:ext>
            </a:extLst>
          </p:cNvPr>
          <p:cNvGrpSpPr/>
          <p:nvPr/>
        </p:nvGrpSpPr>
        <p:grpSpPr>
          <a:xfrm>
            <a:off x="5476237" y="4797466"/>
            <a:ext cx="1375291" cy="1136989"/>
            <a:chOff x="5517647" y="5035279"/>
            <a:chExt cx="1392702" cy="1136989"/>
          </a:xfrm>
        </p:grpSpPr>
        <p:sp>
          <p:nvSpPr>
            <p:cNvPr id="25" name="Google Shape;19;p1">
              <a:extLst>
                <a:ext uri="{FF2B5EF4-FFF2-40B4-BE49-F238E27FC236}">
                  <a16:creationId xmlns:a16="http://schemas.microsoft.com/office/drawing/2014/main" id="{EFB068EC-FDB0-BEB6-78C5-49D009344356}"/>
                </a:ext>
              </a:extLst>
            </p:cNvPr>
            <p:cNvSpPr txBox="1"/>
            <p:nvPr/>
          </p:nvSpPr>
          <p:spPr>
            <a:xfrm>
              <a:off x="5517647" y="5035279"/>
              <a:ext cx="1392702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s-ES_tradnl" sz="1200" b="1" noProof="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Arial"/>
                  <a:cs typeface="Arial"/>
                  <a:sym typeface="Arial"/>
                </a:rPr>
                <a:t>Tema 4</a:t>
              </a:r>
            </a:p>
          </p:txBody>
        </p:sp>
        <p:grpSp>
          <p:nvGrpSpPr>
            <p:cNvPr id="26" name="Group 44">
              <a:extLst>
                <a:ext uri="{FF2B5EF4-FFF2-40B4-BE49-F238E27FC236}">
                  <a16:creationId xmlns:a16="http://schemas.microsoft.com/office/drawing/2014/main" id="{957BDA94-8B30-23D5-8662-982B18290909}"/>
                </a:ext>
              </a:extLst>
            </p:cNvPr>
            <p:cNvGrpSpPr/>
            <p:nvPr/>
          </p:nvGrpSpPr>
          <p:grpSpPr>
            <a:xfrm>
              <a:off x="5586025" y="5745235"/>
              <a:ext cx="930522" cy="427033"/>
              <a:chOff x="5586025" y="5745235"/>
              <a:chExt cx="930522" cy="427033"/>
            </a:xfrm>
          </p:grpSpPr>
          <p:sp>
            <p:nvSpPr>
              <p:cNvPr id="30" name="Rectangle: Rounded Corners 43">
                <a:extLst>
                  <a:ext uri="{FF2B5EF4-FFF2-40B4-BE49-F238E27FC236}">
                    <a16:creationId xmlns:a16="http://schemas.microsoft.com/office/drawing/2014/main" id="{20519511-229D-63B7-9E89-AE130413C03B}"/>
                  </a:ext>
                </a:extLst>
              </p:cNvPr>
              <p:cNvSpPr/>
              <p:nvPr/>
            </p:nvSpPr>
            <p:spPr>
              <a:xfrm>
                <a:off x="5586025" y="5780274"/>
                <a:ext cx="930522" cy="391994"/>
              </a:xfrm>
              <a:prstGeom prst="roundRect">
                <a:avLst>
                  <a:gd name="adj" fmla="val 19907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ES_tradnl" sz="1400" noProof="0" dirty="0">
                  <a:solidFill>
                    <a:schemeClr val="bg1"/>
                  </a:solidFill>
                  <a:latin typeface="+mj-lt"/>
                  <a:cs typeface="Sora ExtraBold" pitchFamily="2" charset="0"/>
                </a:endParaRPr>
              </a:p>
            </p:txBody>
          </p:sp>
          <p:sp>
            <p:nvSpPr>
              <p:cNvPr id="31" name="Google Shape;20;p1">
                <a:extLst>
                  <a:ext uri="{FF2B5EF4-FFF2-40B4-BE49-F238E27FC236}">
                    <a16:creationId xmlns:a16="http://schemas.microsoft.com/office/drawing/2014/main" id="{94894174-36F6-741F-EBAE-2EA7BB5AFA51}"/>
                  </a:ext>
                </a:extLst>
              </p:cNvPr>
              <p:cNvSpPr txBox="1"/>
              <p:nvPr/>
            </p:nvSpPr>
            <p:spPr>
              <a:xfrm>
                <a:off x="5618607" y="5745235"/>
                <a:ext cx="897940" cy="4154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_tradnl" sz="1400" b="1" i="0" u="none" strike="noStrike" cap="none" noProof="0" dirty="0">
                    <a:solidFill>
                      <a:schemeClr val="bg1"/>
                    </a:solidFill>
                    <a:latin typeface="+mj-lt"/>
                    <a:ea typeface="Arial"/>
                    <a:cs typeface="Arial"/>
                    <a:sym typeface="Arial"/>
                  </a:rPr>
                  <a:t>Pág. 05</a:t>
                </a:r>
                <a:endParaRPr lang="es-ES_tradnl" noProof="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91699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8F732DCE-D7B7-416D-9412-CBA1982A3AD0}"/>
              </a:ext>
            </a:extLst>
          </p:cNvPr>
          <p:cNvGrpSpPr/>
          <p:nvPr/>
        </p:nvGrpSpPr>
        <p:grpSpPr>
          <a:xfrm>
            <a:off x="6874533" y="3252397"/>
            <a:ext cx="4985740" cy="1143813"/>
            <a:chOff x="4284093" y="3732371"/>
            <a:chExt cx="4985740" cy="114381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374E254-E748-4CB5-89CE-273F42BA57BE}"/>
                </a:ext>
              </a:extLst>
            </p:cNvPr>
            <p:cNvSpPr txBox="1"/>
            <p:nvPr/>
          </p:nvSpPr>
          <p:spPr>
            <a:xfrm>
              <a:off x="4289826" y="3732371"/>
              <a:ext cx="4980007" cy="365165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>
                <a:lnSpc>
                  <a:spcPct val="80000"/>
                </a:lnSpc>
                <a:spcAft>
                  <a:spcPts val="600"/>
                </a:spcAft>
              </a:pPr>
              <a:r>
                <a:rPr lang="es-ES_tradnl" sz="2200" noProof="0" dirty="0">
                  <a:solidFill>
                    <a:srgbClr val="0F24A3"/>
                  </a:solidFill>
                  <a:latin typeface="+mj-lt"/>
                  <a:ea typeface="Roboto Light" panose="02000000000000000000" pitchFamily="2" charset="0"/>
                  <a:cs typeface="Poppins SemiBold" panose="00000700000000000000" pitchFamily="2" charset="0"/>
                </a:rPr>
                <a:t>Subtítulo 2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FD0A54F-696B-4910-A8C3-AE67137ACC38}"/>
                </a:ext>
              </a:extLst>
            </p:cNvPr>
            <p:cNvSpPr txBox="1"/>
            <p:nvPr/>
          </p:nvSpPr>
          <p:spPr>
            <a:xfrm>
              <a:off x="4284093" y="4229894"/>
              <a:ext cx="4883952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>
                <a:defRPr lang="en-US"/>
              </a:defPPr>
              <a:lvl1pPr marR="0" lvl="0" inden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200" b="0" i="0" u="none" strike="noStrike" cap="none">
                  <a:solidFill>
                    <a:schemeClr val="tx1">
                      <a:lumMod val="65000"/>
                      <a:lumOff val="35000"/>
                    </a:schemeClr>
                  </a:solidFill>
                  <a:ea typeface="Arial"/>
                  <a:cs typeface="Arial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s-ES_tradnl" sz="1800" noProof="0" dirty="0"/>
                <a:t>Nunc </a:t>
              </a:r>
              <a:r>
                <a:rPr lang="es-ES_tradnl" sz="1800" noProof="0" dirty="0" err="1"/>
                <a:t>volutpat</a:t>
              </a:r>
              <a:r>
                <a:rPr lang="es-ES_tradnl" sz="1800" noProof="0" dirty="0"/>
                <a:t> </a:t>
              </a:r>
              <a:r>
                <a:rPr lang="es-ES_tradnl" sz="1800" noProof="0" dirty="0" err="1"/>
                <a:t>sollicitudin</a:t>
              </a:r>
              <a:r>
                <a:rPr lang="es-ES_tradnl" sz="1800" noProof="0" dirty="0"/>
                <a:t> </a:t>
              </a:r>
              <a:r>
                <a:rPr lang="es-ES_tradnl" sz="1800" noProof="0" dirty="0" err="1"/>
                <a:t>posuere</a:t>
              </a:r>
              <a:r>
                <a:rPr lang="es-ES_tradnl" sz="1800" noProof="0" dirty="0"/>
                <a:t>. </a:t>
              </a:r>
              <a:r>
                <a:rPr lang="es-ES_tradnl" sz="1800" noProof="0" dirty="0" err="1"/>
                <a:t>Pellentesque</a:t>
              </a:r>
              <a:r>
                <a:rPr lang="es-ES_tradnl" sz="1800" noProof="0" dirty="0"/>
                <a:t> </a:t>
              </a:r>
              <a:r>
                <a:rPr lang="es-ES_tradnl" sz="1800" noProof="0" dirty="0" err="1"/>
                <a:t>efficitur</a:t>
              </a:r>
              <a:r>
                <a:rPr lang="es-ES_tradnl" sz="1800" noProof="0" dirty="0"/>
                <a:t> lacinia </a:t>
              </a:r>
              <a:r>
                <a:rPr lang="es-ES_tradnl" sz="1800" noProof="0" dirty="0" err="1"/>
                <a:t>tincidunt</a:t>
              </a:r>
              <a:endParaRPr lang="es-ES_tradnl" sz="1800" b="1" noProof="0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5A84D10-37A3-4183-9DE0-FB54F06CD6B1}"/>
              </a:ext>
            </a:extLst>
          </p:cNvPr>
          <p:cNvGrpSpPr/>
          <p:nvPr/>
        </p:nvGrpSpPr>
        <p:grpSpPr>
          <a:xfrm>
            <a:off x="592700" y="627975"/>
            <a:ext cx="6028817" cy="2161892"/>
            <a:chOff x="7626280" y="-135279"/>
            <a:chExt cx="6028817" cy="216189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4845FF1-5A10-490B-9328-04207ED77079}"/>
                </a:ext>
              </a:extLst>
            </p:cNvPr>
            <p:cNvSpPr txBox="1"/>
            <p:nvPr/>
          </p:nvSpPr>
          <p:spPr>
            <a:xfrm>
              <a:off x="7635928" y="-135279"/>
              <a:ext cx="6019169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4000" b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defRPr>
              </a:lvl1pPr>
            </a:lstStyle>
            <a:p>
              <a:r>
                <a:rPr lang="es-ES_tradnl" noProof="0" dirty="0"/>
                <a:t>Título </a:t>
              </a:r>
            </a:p>
            <a:p>
              <a:r>
                <a:rPr lang="es-ES_tradnl" noProof="0" dirty="0">
                  <a:solidFill>
                    <a:schemeClr val="accent1"/>
                  </a:solidFill>
                </a:rPr>
                <a:t>Subtítulo</a:t>
              </a:r>
            </a:p>
          </p:txBody>
        </p:sp>
        <p:sp>
          <p:nvSpPr>
            <p:cNvPr id="28" name="Google Shape;19;p1">
              <a:extLst>
                <a:ext uri="{FF2B5EF4-FFF2-40B4-BE49-F238E27FC236}">
                  <a16:creationId xmlns:a16="http://schemas.microsoft.com/office/drawing/2014/main" id="{137DCBDC-230D-4594-9333-03107DE1150C}"/>
                </a:ext>
              </a:extLst>
            </p:cNvPr>
            <p:cNvSpPr txBox="1"/>
            <p:nvPr/>
          </p:nvSpPr>
          <p:spPr>
            <a:xfrm>
              <a:off x="7626280" y="1287990"/>
              <a:ext cx="5766059" cy="738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just"/>
              <a:r>
                <a:rPr lang="es-ES_tradnl" sz="1400" noProof="0" dirty="0" err="1">
                  <a:solidFill>
                    <a:schemeClr val="tx1">
                      <a:lumMod val="65000"/>
                      <a:lumOff val="35000"/>
                    </a:schemeClr>
                  </a:solidFill>
                  <a:ea typeface="Arial"/>
                  <a:cs typeface="Arial"/>
                  <a:sym typeface="Arial"/>
                </a:rPr>
                <a:t>Lorem</a:t>
              </a:r>
              <a:r>
                <a:rPr lang="es-ES_tradnl" sz="1400" noProof="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Arial"/>
                  <a:cs typeface="Arial"/>
                  <a:sym typeface="Arial"/>
                </a:rPr>
                <a:t> </a:t>
              </a:r>
              <a:r>
                <a:rPr lang="es-ES_tradnl" sz="1400" noProof="0" dirty="0" err="1">
                  <a:solidFill>
                    <a:schemeClr val="tx1">
                      <a:lumMod val="65000"/>
                      <a:lumOff val="35000"/>
                    </a:schemeClr>
                  </a:solidFill>
                  <a:ea typeface="Arial"/>
                  <a:cs typeface="Arial"/>
                  <a:sym typeface="Arial"/>
                </a:rPr>
                <a:t>ipsum</a:t>
              </a:r>
              <a:r>
                <a:rPr lang="es-ES_tradnl" sz="1400" noProof="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Arial"/>
                  <a:cs typeface="Arial"/>
                  <a:sym typeface="Arial"/>
                </a:rPr>
                <a:t> dolor </a:t>
              </a:r>
              <a:r>
                <a:rPr lang="es-ES_tradnl" sz="1400" noProof="0" dirty="0" err="1">
                  <a:solidFill>
                    <a:schemeClr val="tx1">
                      <a:lumMod val="65000"/>
                      <a:lumOff val="35000"/>
                    </a:schemeClr>
                  </a:solidFill>
                  <a:ea typeface="Arial"/>
                  <a:cs typeface="Arial"/>
                  <a:sym typeface="Arial"/>
                </a:rPr>
                <a:t>sit</a:t>
              </a:r>
              <a:r>
                <a:rPr lang="es-ES_tradnl" sz="1400" noProof="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Arial"/>
                  <a:cs typeface="Arial"/>
                  <a:sym typeface="Arial"/>
                </a:rPr>
                <a:t> </a:t>
              </a:r>
              <a:r>
                <a:rPr lang="es-ES_tradnl" sz="1400" noProof="0" dirty="0" err="1">
                  <a:solidFill>
                    <a:schemeClr val="tx1">
                      <a:lumMod val="65000"/>
                      <a:lumOff val="35000"/>
                    </a:schemeClr>
                  </a:solidFill>
                  <a:ea typeface="Arial"/>
                  <a:cs typeface="Arial"/>
                  <a:sym typeface="Arial"/>
                </a:rPr>
                <a:t>amet</a:t>
              </a:r>
              <a:r>
                <a:rPr lang="es-ES_tradnl" sz="1400" noProof="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Arial"/>
                  <a:cs typeface="Arial"/>
                  <a:sym typeface="Arial"/>
                </a:rPr>
                <a:t>, </a:t>
              </a:r>
              <a:r>
                <a:rPr lang="es-ES_tradnl" sz="1400" noProof="0" dirty="0" err="1">
                  <a:solidFill>
                    <a:schemeClr val="tx1">
                      <a:lumMod val="65000"/>
                      <a:lumOff val="35000"/>
                    </a:schemeClr>
                  </a:solidFill>
                  <a:ea typeface="Arial"/>
                  <a:cs typeface="Arial"/>
                  <a:sym typeface="Arial"/>
                </a:rPr>
                <a:t>consectetur</a:t>
              </a:r>
              <a:r>
                <a:rPr lang="es-ES_tradnl" sz="1400" noProof="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Arial"/>
                  <a:cs typeface="Arial"/>
                  <a:sym typeface="Arial"/>
                </a:rPr>
                <a:t> </a:t>
              </a:r>
              <a:r>
                <a:rPr lang="es-ES_tradnl" sz="1400" noProof="0" dirty="0" err="1">
                  <a:solidFill>
                    <a:schemeClr val="tx1">
                      <a:lumMod val="65000"/>
                      <a:lumOff val="35000"/>
                    </a:schemeClr>
                  </a:solidFill>
                  <a:ea typeface="Arial"/>
                  <a:cs typeface="Arial"/>
                  <a:sym typeface="Arial"/>
                </a:rPr>
                <a:t>adipiscing</a:t>
              </a:r>
              <a:r>
                <a:rPr lang="es-ES_tradnl" sz="1400" noProof="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Arial"/>
                  <a:cs typeface="Arial"/>
                  <a:sym typeface="Arial"/>
                </a:rPr>
                <a:t> </a:t>
              </a:r>
              <a:r>
                <a:rPr lang="es-ES_tradnl" sz="1400" noProof="0" dirty="0" err="1">
                  <a:solidFill>
                    <a:schemeClr val="tx1">
                      <a:lumMod val="65000"/>
                      <a:lumOff val="35000"/>
                    </a:schemeClr>
                  </a:solidFill>
                  <a:ea typeface="Arial"/>
                  <a:cs typeface="Arial"/>
                  <a:sym typeface="Arial"/>
                </a:rPr>
                <a:t>elit</a:t>
              </a:r>
              <a:r>
                <a:rPr lang="es-ES_tradnl" sz="1400" noProof="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Arial"/>
                  <a:cs typeface="Arial"/>
                  <a:sym typeface="Arial"/>
                </a:rPr>
                <a:t>. </a:t>
              </a:r>
              <a:r>
                <a:rPr lang="es-ES_tradnl" sz="1400" noProof="0" dirty="0" err="1">
                  <a:solidFill>
                    <a:schemeClr val="tx1">
                      <a:lumMod val="65000"/>
                      <a:lumOff val="35000"/>
                    </a:schemeClr>
                  </a:solidFill>
                  <a:ea typeface="Arial"/>
                  <a:cs typeface="Arial"/>
                  <a:sym typeface="Arial"/>
                </a:rPr>
                <a:t>Suspendisse</a:t>
              </a:r>
              <a:r>
                <a:rPr lang="es-ES_tradnl" sz="1400" noProof="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Arial"/>
                  <a:cs typeface="Arial"/>
                  <a:sym typeface="Arial"/>
                </a:rPr>
                <a:t> ultrices </a:t>
              </a:r>
              <a:r>
                <a:rPr lang="es-ES_tradnl" sz="1400" noProof="0" dirty="0" err="1">
                  <a:solidFill>
                    <a:schemeClr val="tx1">
                      <a:lumMod val="65000"/>
                      <a:lumOff val="35000"/>
                    </a:schemeClr>
                  </a:solidFill>
                  <a:ea typeface="Arial"/>
                  <a:cs typeface="Arial"/>
                  <a:sym typeface="Arial"/>
                </a:rPr>
                <a:t>lacus</a:t>
              </a:r>
              <a:r>
                <a:rPr lang="es-ES_tradnl" sz="1400" noProof="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Arial"/>
                  <a:cs typeface="Arial"/>
                  <a:sym typeface="Arial"/>
                </a:rPr>
                <a:t> et libero </a:t>
              </a:r>
              <a:r>
                <a:rPr lang="es-ES_tradnl" sz="1400" noProof="0" dirty="0" err="1">
                  <a:solidFill>
                    <a:schemeClr val="tx1">
                      <a:lumMod val="65000"/>
                      <a:lumOff val="35000"/>
                    </a:schemeClr>
                  </a:solidFill>
                  <a:ea typeface="Arial"/>
                  <a:cs typeface="Arial"/>
                  <a:sym typeface="Arial"/>
                </a:rPr>
                <a:t>euismod</a:t>
              </a:r>
              <a:r>
                <a:rPr lang="es-ES_tradnl" sz="1400" noProof="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Arial"/>
                  <a:cs typeface="Arial"/>
                  <a:sym typeface="Arial"/>
                </a:rPr>
                <a:t> </a:t>
              </a:r>
              <a:r>
                <a:rPr lang="es-ES_tradnl" sz="1400" noProof="0" dirty="0" err="1">
                  <a:solidFill>
                    <a:schemeClr val="tx1">
                      <a:lumMod val="65000"/>
                      <a:lumOff val="35000"/>
                    </a:schemeClr>
                  </a:solidFill>
                  <a:ea typeface="Arial"/>
                  <a:cs typeface="Arial"/>
                  <a:sym typeface="Arial"/>
                </a:rPr>
                <a:t>pharetra</a:t>
              </a:r>
              <a:r>
                <a:rPr lang="es-ES_tradnl" sz="1400" noProof="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Arial"/>
                  <a:cs typeface="Arial"/>
                  <a:sym typeface="Arial"/>
                </a:rPr>
                <a:t>. Ut </a:t>
              </a:r>
              <a:r>
                <a:rPr lang="es-ES_tradnl" sz="1400" noProof="0" dirty="0" err="1">
                  <a:solidFill>
                    <a:schemeClr val="tx1">
                      <a:lumMod val="65000"/>
                      <a:lumOff val="35000"/>
                    </a:schemeClr>
                  </a:solidFill>
                  <a:ea typeface="Arial"/>
                  <a:cs typeface="Arial"/>
                  <a:sym typeface="Arial"/>
                </a:rPr>
                <a:t>tellus</a:t>
              </a:r>
              <a:r>
                <a:rPr lang="es-ES_tradnl" sz="1400" noProof="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Arial"/>
                  <a:cs typeface="Arial"/>
                  <a:sym typeface="Arial"/>
                </a:rPr>
                <a:t> </a:t>
              </a:r>
              <a:r>
                <a:rPr lang="es-ES_tradnl" sz="1400" noProof="0" dirty="0" err="1">
                  <a:solidFill>
                    <a:schemeClr val="tx1">
                      <a:lumMod val="65000"/>
                      <a:lumOff val="35000"/>
                    </a:schemeClr>
                  </a:solidFill>
                  <a:ea typeface="Arial"/>
                  <a:cs typeface="Arial"/>
                  <a:sym typeface="Arial"/>
                </a:rPr>
                <a:t>ipsum</a:t>
              </a:r>
              <a:r>
                <a:rPr lang="es-ES_tradnl" sz="1400" noProof="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Arial"/>
                  <a:cs typeface="Arial"/>
                  <a:sym typeface="Arial"/>
                </a:rPr>
                <a:t>, </a:t>
              </a:r>
              <a:r>
                <a:rPr lang="es-ES_tradnl" sz="1400" noProof="0" dirty="0" err="1">
                  <a:solidFill>
                    <a:schemeClr val="tx1">
                      <a:lumMod val="65000"/>
                      <a:lumOff val="35000"/>
                    </a:schemeClr>
                  </a:solidFill>
                  <a:ea typeface="Arial"/>
                  <a:cs typeface="Arial"/>
                  <a:sym typeface="Arial"/>
                </a:rPr>
                <a:t>congue</a:t>
              </a:r>
              <a:r>
                <a:rPr lang="es-ES_tradnl" sz="1400" noProof="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Arial"/>
                  <a:cs typeface="Arial"/>
                  <a:sym typeface="Arial"/>
                </a:rPr>
                <a:t> a </a:t>
              </a:r>
              <a:r>
                <a:rPr lang="es-ES_tradnl" sz="1400" noProof="0" dirty="0" err="1">
                  <a:solidFill>
                    <a:schemeClr val="tx1">
                      <a:lumMod val="65000"/>
                      <a:lumOff val="35000"/>
                    </a:schemeClr>
                  </a:solidFill>
                  <a:ea typeface="Arial"/>
                  <a:cs typeface="Arial"/>
                  <a:sym typeface="Arial"/>
                </a:rPr>
                <a:t>ipsum</a:t>
              </a:r>
              <a:r>
                <a:rPr lang="es-ES_tradnl" sz="1400" noProof="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Arial"/>
                  <a:cs typeface="Arial"/>
                  <a:sym typeface="Arial"/>
                </a:rPr>
                <a:t> sed, </a:t>
              </a:r>
              <a:r>
                <a:rPr lang="es-ES_tradnl" sz="1400" noProof="0" dirty="0" err="1">
                  <a:solidFill>
                    <a:schemeClr val="tx1">
                      <a:lumMod val="65000"/>
                      <a:lumOff val="35000"/>
                    </a:schemeClr>
                  </a:solidFill>
                  <a:ea typeface="Arial"/>
                  <a:cs typeface="Arial"/>
                  <a:sym typeface="Arial"/>
                </a:rPr>
                <a:t>bibendum</a:t>
              </a:r>
              <a:r>
                <a:rPr lang="es-ES_tradnl" sz="1400" noProof="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Arial"/>
                  <a:cs typeface="Arial"/>
                  <a:sym typeface="Arial"/>
                </a:rPr>
                <a:t> </a:t>
              </a:r>
              <a:r>
                <a:rPr lang="es-ES_tradnl" sz="1400" noProof="0" dirty="0" err="1">
                  <a:solidFill>
                    <a:schemeClr val="tx1">
                      <a:lumMod val="65000"/>
                      <a:lumOff val="35000"/>
                    </a:schemeClr>
                  </a:solidFill>
                  <a:ea typeface="Arial"/>
                  <a:cs typeface="Arial"/>
                  <a:sym typeface="Arial"/>
                </a:rPr>
                <a:t>pellentesque</a:t>
              </a:r>
              <a:r>
                <a:rPr lang="es-ES_tradnl" sz="1400" noProof="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Arial"/>
                  <a:cs typeface="Arial"/>
                  <a:sym typeface="Arial"/>
                </a:rPr>
                <a:t> </a:t>
              </a:r>
              <a:r>
                <a:rPr lang="es-ES_tradnl" sz="1400" noProof="0" dirty="0" err="1">
                  <a:solidFill>
                    <a:schemeClr val="tx1">
                      <a:lumMod val="65000"/>
                      <a:lumOff val="35000"/>
                    </a:schemeClr>
                  </a:solidFill>
                  <a:ea typeface="Arial"/>
                  <a:cs typeface="Arial"/>
                  <a:sym typeface="Arial"/>
                </a:rPr>
                <a:t>felis</a:t>
              </a:r>
              <a:r>
                <a:rPr lang="es-ES_tradnl" sz="1400" noProof="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Arial"/>
                  <a:cs typeface="Arial"/>
                  <a:sym typeface="Arial"/>
                </a:rPr>
                <a:t>. </a:t>
              </a:r>
              <a:endParaRPr lang="es-ES_tradnl" sz="1400" b="0" i="0" u="none" strike="noStrike" cap="none" noProof="0" dirty="0">
                <a:solidFill>
                  <a:schemeClr val="tx1">
                    <a:lumMod val="65000"/>
                    <a:lumOff val="35000"/>
                  </a:schemeClr>
                </a:solidFill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1" name="Imagen 30">
            <a:extLst>
              <a:ext uri="{FF2B5EF4-FFF2-40B4-BE49-F238E27FC236}">
                <a16:creationId xmlns:a16="http://schemas.microsoft.com/office/drawing/2014/main" id="{048F78DE-C4D0-C9D1-B183-530F9FD6FB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3412" y="389619"/>
            <a:ext cx="2916238" cy="641573"/>
          </a:xfrm>
          <a:prstGeom prst="rect">
            <a:avLst/>
          </a:prstGeom>
        </p:spPr>
      </p:pic>
      <p:pic>
        <p:nvPicPr>
          <p:cNvPr id="15" name="Marcador de posición de imagen 11">
            <a:extLst>
              <a:ext uri="{FF2B5EF4-FFF2-40B4-BE49-F238E27FC236}">
                <a16:creationId xmlns:a16="http://schemas.microsoft.com/office/drawing/2014/main" id="{8B23C9C8-5873-5238-F88B-347B2545A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1" r="12791"/>
          <a:stretch/>
        </p:blipFill>
        <p:spPr>
          <a:xfrm>
            <a:off x="602348" y="3080897"/>
            <a:ext cx="2925291" cy="2948143"/>
          </a:xfrm>
          <a:prstGeom prst="roundRect">
            <a:avLst>
              <a:gd name="adj" fmla="val 5925"/>
            </a:avLst>
          </a:prstGeom>
          <a:solidFill>
            <a:schemeClr val="bg1">
              <a:lumMod val="95000"/>
              <a:alpha val="50000"/>
            </a:schemeClr>
          </a:solidFill>
        </p:spPr>
      </p:pic>
      <p:sp>
        <p:nvSpPr>
          <p:cNvPr id="27" name="Rectangle: Rounded Corners 19">
            <a:extLst>
              <a:ext uri="{FF2B5EF4-FFF2-40B4-BE49-F238E27FC236}">
                <a16:creationId xmlns:a16="http://schemas.microsoft.com/office/drawing/2014/main" id="{B57491AE-15F9-9934-3FCA-42D0F3F739A4}"/>
              </a:ext>
            </a:extLst>
          </p:cNvPr>
          <p:cNvSpPr/>
          <p:nvPr/>
        </p:nvSpPr>
        <p:spPr>
          <a:xfrm>
            <a:off x="616347" y="3080435"/>
            <a:ext cx="2925153" cy="2948143"/>
          </a:xfrm>
          <a:prstGeom prst="roundRect">
            <a:avLst>
              <a:gd name="adj" fmla="val 5804"/>
            </a:avLst>
          </a:prstGeom>
          <a:gradFill flip="none" rotWithShape="1">
            <a:gsLst>
              <a:gs pos="0">
                <a:schemeClr val="tx1">
                  <a:lumMod val="85000"/>
                  <a:lumOff val="15000"/>
                  <a:alpha val="60000"/>
                </a:schemeClr>
              </a:gs>
              <a:gs pos="100000">
                <a:schemeClr val="tx1">
                  <a:alpha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125" noProof="0" dirty="0"/>
          </a:p>
        </p:txBody>
      </p:sp>
      <p:grpSp>
        <p:nvGrpSpPr>
          <p:cNvPr id="29" name="Group 1">
            <a:extLst>
              <a:ext uri="{FF2B5EF4-FFF2-40B4-BE49-F238E27FC236}">
                <a16:creationId xmlns:a16="http://schemas.microsoft.com/office/drawing/2014/main" id="{751D4C3A-55EF-674C-6B9F-9B643AE10CC6}"/>
              </a:ext>
            </a:extLst>
          </p:cNvPr>
          <p:cNvGrpSpPr/>
          <p:nvPr/>
        </p:nvGrpSpPr>
        <p:grpSpPr>
          <a:xfrm>
            <a:off x="810083" y="4465923"/>
            <a:ext cx="2731418" cy="983524"/>
            <a:chOff x="938014" y="3766795"/>
            <a:chExt cx="2116807" cy="762216"/>
          </a:xfrm>
        </p:grpSpPr>
        <p:sp>
          <p:nvSpPr>
            <p:cNvPr id="30" name="TextBox 21">
              <a:extLst>
                <a:ext uri="{FF2B5EF4-FFF2-40B4-BE49-F238E27FC236}">
                  <a16:creationId xmlns:a16="http://schemas.microsoft.com/office/drawing/2014/main" id="{5E8763C1-1E60-A581-30FA-238F74F807DA}"/>
                </a:ext>
              </a:extLst>
            </p:cNvPr>
            <p:cNvSpPr txBox="1"/>
            <p:nvPr/>
          </p:nvSpPr>
          <p:spPr>
            <a:xfrm>
              <a:off x="948741" y="3766795"/>
              <a:ext cx="2106080" cy="359921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>
                <a:lnSpc>
                  <a:spcPct val="80000"/>
                </a:lnSpc>
                <a:spcAft>
                  <a:spcPts val="600"/>
                </a:spcAft>
              </a:pPr>
              <a:r>
                <a:rPr lang="es-ES_tradnl" sz="3000" noProof="0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Poppins SemiBold" panose="00000700000000000000" pitchFamily="2" charset="0"/>
                </a:rPr>
                <a:t>En Arica</a:t>
              </a:r>
            </a:p>
          </p:txBody>
        </p:sp>
        <p:sp>
          <p:nvSpPr>
            <p:cNvPr id="32" name="TextBox 22">
              <a:extLst>
                <a:ext uri="{FF2B5EF4-FFF2-40B4-BE49-F238E27FC236}">
                  <a16:creationId xmlns:a16="http://schemas.microsoft.com/office/drawing/2014/main" id="{76A185DB-B303-4273-71FA-D8369510BDCD}"/>
                </a:ext>
              </a:extLst>
            </p:cNvPr>
            <p:cNvSpPr txBox="1"/>
            <p:nvPr/>
          </p:nvSpPr>
          <p:spPr>
            <a:xfrm>
              <a:off x="938014" y="4171260"/>
              <a:ext cx="1865456" cy="357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>
                <a:defRPr lang="en-US"/>
              </a:defPPr>
              <a:lvl1pPr marR="0" lvl="0" inden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200" b="0" i="0" u="none" strike="noStrike" cap="none">
                  <a:solidFill>
                    <a:schemeClr val="tx1">
                      <a:lumMod val="65000"/>
                      <a:lumOff val="35000"/>
                    </a:schemeClr>
                  </a:solidFill>
                  <a:ea typeface="Arial"/>
                  <a:cs typeface="Arial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s-ES_tradnl" b="1" i="1" noProof="0" dirty="0">
                  <a:solidFill>
                    <a:schemeClr val="bg1"/>
                  </a:solidFill>
                </a:rPr>
                <a:t>forma parte de la memoria colectiva</a:t>
              </a:r>
              <a:endParaRPr lang="es-ES_tradnl" i="1" noProof="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Marcador de posición de imagen 13">
            <a:extLst>
              <a:ext uri="{FF2B5EF4-FFF2-40B4-BE49-F238E27FC236}">
                <a16:creationId xmlns:a16="http://schemas.microsoft.com/office/drawing/2014/main" id="{A40DB1DE-9B0A-8834-E1DA-023AE8D1B7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64050" y="1158172"/>
            <a:ext cx="1625600" cy="1638299"/>
          </a:xfrm>
          <a:prstGeom prst="roundRect">
            <a:avLst>
              <a:gd name="adj" fmla="val 5925"/>
            </a:avLst>
          </a:prstGeom>
        </p:spPr>
      </p:pic>
      <p:pic>
        <p:nvPicPr>
          <p:cNvPr id="11" name="Marcador de posición de imagen 11">
            <a:extLst>
              <a:ext uri="{FF2B5EF4-FFF2-40B4-BE49-F238E27FC236}">
                <a16:creationId xmlns:a16="http://schemas.microsoft.com/office/drawing/2014/main" id="{03916D56-381C-B23E-4791-C23708B676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7017" y="1160796"/>
            <a:ext cx="1623416" cy="1636098"/>
          </a:xfrm>
          <a:prstGeom prst="roundRect">
            <a:avLst>
              <a:gd name="adj" fmla="val 5925"/>
            </a:avLst>
          </a:prstGeom>
          <a:solidFill>
            <a:schemeClr val="bg1">
              <a:lumMod val="95000"/>
              <a:alpha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96953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4">
            <a:extLst>
              <a:ext uri="{FF2B5EF4-FFF2-40B4-BE49-F238E27FC236}">
                <a16:creationId xmlns:a16="http://schemas.microsoft.com/office/drawing/2014/main" id="{EF1BCC1B-C69B-EE92-A94A-195BA028BC9B}"/>
              </a:ext>
            </a:extLst>
          </p:cNvPr>
          <p:cNvGrpSpPr/>
          <p:nvPr/>
        </p:nvGrpSpPr>
        <p:grpSpPr>
          <a:xfrm>
            <a:off x="602349" y="2676052"/>
            <a:ext cx="4065719" cy="461645"/>
            <a:chOff x="5558045" y="2014282"/>
            <a:chExt cx="4065719" cy="461645"/>
          </a:xfrm>
        </p:grpSpPr>
        <p:sp>
          <p:nvSpPr>
            <p:cNvPr id="14" name="Google Shape;19;p1">
              <a:extLst>
                <a:ext uri="{FF2B5EF4-FFF2-40B4-BE49-F238E27FC236}">
                  <a16:creationId xmlns:a16="http://schemas.microsoft.com/office/drawing/2014/main" id="{509F5C2B-5948-13C3-70FA-852BACC864CE}"/>
                </a:ext>
              </a:extLst>
            </p:cNvPr>
            <p:cNvSpPr txBox="1"/>
            <p:nvPr/>
          </p:nvSpPr>
          <p:spPr>
            <a:xfrm>
              <a:off x="6096000" y="2014282"/>
              <a:ext cx="3527764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>
                <a:defRPr lang="en-US"/>
              </a:defPPr>
              <a:lvl1pPr marR="0" lvl="0" indent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200" b="0" i="0" u="none" strike="noStrike" cap="none">
                  <a:solidFill>
                    <a:schemeClr val="tx1">
                      <a:lumMod val="65000"/>
                      <a:lumOff val="35000"/>
                    </a:schemeClr>
                  </a:solidFill>
                  <a:ea typeface="Arial"/>
                  <a:cs typeface="Arial"/>
                </a:defRPr>
              </a:lvl1pPr>
            </a:lstStyle>
            <a:p>
              <a:pPr algn="l"/>
              <a:r>
                <a:rPr lang="es-ES_tradnl" b="1" noProof="0" dirty="0">
                  <a:sym typeface="Arial"/>
                </a:rPr>
                <a:t>Nota 1</a:t>
              </a:r>
              <a:endParaRPr lang="es-ES_tradnl" noProof="0" dirty="0">
                <a:sym typeface="Arial"/>
              </a:endParaRPr>
            </a:p>
          </p:txBody>
        </p:sp>
        <p:sp>
          <p:nvSpPr>
            <p:cNvPr id="18" name="Graphic 50">
              <a:extLst>
                <a:ext uri="{FF2B5EF4-FFF2-40B4-BE49-F238E27FC236}">
                  <a16:creationId xmlns:a16="http://schemas.microsoft.com/office/drawing/2014/main" id="{68C753D0-6C4A-AF34-4193-168293D1BF4E}"/>
                </a:ext>
              </a:extLst>
            </p:cNvPr>
            <p:cNvSpPr/>
            <p:nvPr/>
          </p:nvSpPr>
          <p:spPr>
            <a:xfrm>
              <a:off x="5558045" y="2074521"/>
              <a:ext cx="401680" cy="401406"/>
            </a:xfrm>
            <a:custGeom>
              <a:avLst/>
              <a:gdLst>
                <a:gd name="connsiteX0" fmla="*/ 757238 w 1401127"/>
                <a:gd name="connsiteY0" fmla="*/ 1400175 h 1400175"/>
                <a:gd name="connsiteX1" fmla="*/ 641985 w 1401127"/>
                <a:gd name="connsiteY1" fmla="*/ 1400175 h 1400175"/>
                <a:gd name="connsiteX2" fmla="*/ 576263 w 1401127"/>
                <a:gd name="connsiteY2" fmla="*/ 1390650 h 1400175"/>
                <a:gd name="connsiteX3" fmla="*/ 26670 w 1401127"/>
                <a:gd name="connsiteY3" fmla="*/ 895350 h 1400175"/>
                <a:gd name="connsiteX4" fmla="*/ 0 w 1401127"/>
                <a:gd name="connsiteY4" fmla="*/ 757238 h 1400175"/>
                <a:gd name="connsiteX5" fmla="*/ 0 w 1401127"/>
                <a:gd name="connsiteY5" fmla="*/ 641985 h 1400175"/>
                <a:gd name="connsiteX6" fmla="*/ 9525 w 1401127"/>
                <a:gd name="connsiteY6" fmla="*/ 576263 h 1400175"/>
                <a:gd name="connsiteX7" fmla="*/ 504825 w 1401127"/>
                <a:gd name="connsiteY7" fmla="*/ 26670 h 1400175"/>
                <a:gd name="connsiteX8" fmla="*/ 642938 w 1401127"/>
                <a:gd name="connsiteY8" fmla="*/ 0 h 1400175"/>
                <a:gd name="connsiteX9" fmla="*/ 758190 w 1401127"/>
                <a:gd name="connsiteY9" fmla="*/ 0 h 1400175"/>
                <a:gd name="connsiteX10" fmla="*/ 823913 w 1401127"/>
                <a:gd name="connsiteY10" fmla="*/ 9525 h 1400175"/>
                <a:gd name="connsiteX11" fmla="*/ 1374458 w 1401127"/>
                <a:gd name="connsiteY11" fmla="*/ 504825 h 1400175"/>
                <a:gd name="connsiteX12" fmla="*/ 1401128 w 1401127"/>
                <a:gd name="connsiteY12" fmla="*/ 642938 h 1400175"/>
                <a:gd name="connsiteX13" fmla="*/ 1401128 w 1401127"/>
                <a:gd name="connsiteY13" fmla="*/ 758190 h 1400175"/>
                <a:gd name="connsiteX14" fmla="*/ 1391603 w 1401127"/>
                <a:gd name="connsiteY14" fmla="*/ 823913 h 1400175"/>
                <a:gd name="connsiteX15" fmla="*/ 896303 w 1401127"/>
                <a:gd name="connsiteY15" fmla="*/ 1374458 h 1400175"/>
                <a:gd name="connsiteX16" fmla="*/ 757238 w 1401127"/>
                <a:gd name="connsiteY16" fmla="*/ 1400175 h 1400175"/>
                <a:gd name="connsiteX17" fmla="*/ 604838 w 1401127"/>
                <a:gd name="connsiteY17" fmla="*/ 778193 h 1400175"/>
                <a:gd name="connsiteX18" fmla="*/ 604838 w 1401127"/>
                <a:gd name="connsiteY18" fmla="*/ 778193 h 1400175"/>
                <a:gd name="connsiteX19" fmla="*/ 756285 w 1401127"/>
                <a:gd name="connsiteY19" fmla="*/ 778193 h 1400175"/>
                <a:gd name="connsiteX20" fmla="*/ 770573 w 1401127"/>
                <a:gd name="connsiteY20" fmla="*/ 782003 h 1400175"/>
                <a:gd name="connsiteX21" fmla="*/ 763905 w 1401127"/>
                <a:gd name="connsiteY21" fmla="*/ 794385 h 1400175"/>
                <a:gd name="connsiteX22" fmla="*/ 696278 w 1401127"/>
                <a:gd name="connsiteY22" fmla="*/ 876300 h 1400175"/>
                <a:gd name="connsiteX23" fmla="*/ 742950 w 1401127"/>
                <a:gd name="connsiteY23" fmla="*/ 995363 h 1400175"/>
                <a:gd name="connsiteX24" fmla="*/ 823913 w 1401127"/>
                <a:gd name="connsiteY24" fmla="*/ 964883 h 1400175"/>
                <a:gd name="connsiteX25" fmla="*/ 1002983 w 1401127"/>
                <a:gd name="connsiteY25" fmla="*/ 754380 h 1400175"/>
                <a:gd name="connsiteX26" fmla="*/ 1002030 w 1401127"/>
                <a:gd name="connsiteY26" fmla="*/ 643890 h 1400175"/>
                <a:gd name="connsiteX27" fmla="*/ 908685 w 1401127"/>
                <a:gd name="connsiteY27" fmla="*/ 533400 h 1400175"/>
                <a:gd name="connsiteX28" fmla="*/ 822960 w 1401127"/>
                <a:gd name="connsiteY28" fmla="*/ 432435 h 1400175"/>
                <a:gd name="connsiteX29" fmla="*/ 744855 w 1401127"/>
                <a:gd name="connsiteY29" fmla="*/ 403860 h 1400175"/>
                <a:gd name="connsiteX30" fmla="*/ 701993 w 1401127"/>
                <a:gd name="connsiteY30" fmla="*/ 532448 h 1400175"/>
                <a:gd name="connsiteX31" fmla="*/ 764858 w 1401127"/>
                <a:gd name="connsiteY31" fmla="*/ 606743 h 1400175"/>
                <a:gd name="connsiteX32" fmla="*/ 771525 w 1401127"/>
                <a:gd name="connsiteY32" fmla="*/ 619125 h 1400175"/>
                <a:gd name="connsiteX33" fmla="*/ 759143 w 1401127"/>
                <a:gd name="connsiteY33" fmla="*/ 621983 h 1400175"/>
                <a:gd name="connsiteX34" fmla="*/ 745808 w 1401127"/>
                <a:gd name="connsiteY34" fmla="*/ 621983 h 1400175"/>
                <a:gd name="connsiteX35" fmla="*/ 460058 w 1401127"/>
                <a:gd name="connsiteY35" fmla="*/ 621983 h 1400175"/>
                <a:gd name="connsiteX36" fmla="*/ 381953 w 1401127"/>
                <a:gd name="connsiteY36" fmla="*/ 669608 h 1400175"/>
                <a:gd name="connsiteX37" fmla="*/ 455295 w 1401127"/>
                <a:gd name="connsiteY37" fmla="*/ 778193 h 1400175"/>
                <a:gd name="connsiteX38" fmla="*/ 604838 w 1401127"/>
                <a:gd name="connsiteY38" fmla="*/ 778193 h 140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401127" h="1400175">
                  <a:moveTo>
                    <a:pt x="757238" y="1400175"/>
                  </a:moveTo>
                  <a:cubicBezTo>
                    <a:pt x="719138" y="1400175"/>
                    <a:pt x="681038" y="1400175"/>
                    <a:pt x="641985" y="1400175"/>
                  </a:cubicBezTo>
                  <a:cubicBezTo>
                    <a:pt x="620078" y="1397318"/>
                    <a:pt x="598170" y="1394460"/>
                    <a:pt x="576263" y="1390650"/>
                  </a:cubicBezTo>
                  <a:cubicBezTo>
                    <a:pt x="298133" y="1331595"/>
                    <a:pt x="114300" y="1165860"/>
                    <a:pt x="26670" y="895350"/>
                  </a:cubicBezTo>
                  <a:cubicBezTo>
                    <a:pt x="11430" y="850583"/>
                    <a:pt x="5715" y="803910"/>
                    <a:pt x="0" y="757238"/>
                  </a:cubicBezTo>
                  <a:cubicBezTo>
                    <a:pt x="0" y="719138"/>
                    <a:pt x="0" y="681038"/>
                    <a:pt x="0" y="641985"/>
                  </a:cubicBezTo>
                  <a:cubicBezTo>
                    <a:pt x="2858" y="620078"/>
                    <a:pt x="5715" y="597218"/>
                    <a:pt x="9525" y="576263"/>
                  </a:cubicBezTo>
                  <a:cubicBezTo>
                    <a:pt x="68580" y="298133"/>
                    <a:pt x="234315" y="114300"/>
                    <a:pt x="504825" y="26670"/>
                  </a:cubicBezTo>
                  <a:cubicBezTo>
                    <a:pt x="549593" y="12383"/>
                    <a:pt x="596265" y="5715"/>
                    <a:pt x="642938" y="0"/>
                  </a:cubicBezTo>
                  <a:cubicBezTo>
                    <a:pt x="681038" y="0"/>
                    <a:pt x="719138" y="0"/>
                    <a:pt x="758190" y="0"/>
                  </a:cubicBezTo>
                  <a:cubicBezTo>
                    <a:pt x="780098" y="2858"/>
                    <a:pt x="802005" y="5715"/>
                    <a:pt x="823913" y="9525"/>
                  </a:cubicBezTo>
                  <a:cubicBezTo>
                    <a:pt x="1102995" y="68580"/>
                    <a:pt x="1285875" y="234315"/>
                    <a:pt x="1374458" y="504825"/>
                  </a:cubicBezTo>
                  <a:cubicBezTo>
                    <a:pt x="1388745" y="549593"/>
                    <a:pt x="1395413" y="596265"/>
                    <a:pt x="1401128" y="642938"/>
                  </a:cubicBezTo>
                  <a:cubicBezTo>
                    <a:pt x="1401128" y="681038"/>
                    <a:pt x="1401128" y="719138"/>
                    <a:pt x="1401128" y="758190"/>
                  </a:cubicBezTo>
                  <a:cubicBezTo>
                    <a:pt x="1398270" y="780098"/>
                    <a:pt x="1395413" y="802958"/>
                    <a:pt x="1391603" y="823913"/>
                  </a:cubicBezTo>
                  <a:cubicBezTo>
                    <a:pt x="1332548" y="1102995"/>
                    <a:pt x="1166813" y="1285875"/>
                    <a:pt x="896303" y="1374458"/>
                  </a:cubicBezTo>
                  <a:cubicBezTo>
                    <a:pt x="850583" y="1388745"/>
                    <a:pt x="803910" y="1394460"/>
                    <a:pt x="757238" y="1400175"/>
                  </a:cubicBezTo>
                  <a:close/>
                  <a:moveTo>
                    <a:pt x="604838" y="778193"/>
                  </a:moveTo>
                  <a:cubicBezTo>
                    <a:pt x="604838" y="778193"/>
                    <a:pt x="604838" y="778193"/>
                    <a:pt x="604838" y="778193"/>
                  </a:cubicBezTo>
                  <a:cubicBezTo>
                    <a:pt x="655320" y="778193"/>
                    <a:pt x="705803" y="778193"/>
                    <a:pt x="756285" y="778193"/>
                  </a:cubicBezTo>
                  <a:cubicBezTo>
                    <a:pt x="761048" y="778193"/>
                    <a:pt x="768668" y="775335"/>
                    <a:pt x="770573" y="782003"/>
                  </a:cubicBezTo>
                  <a:cubicBezTo>
                    <a:pt x="772478" y="786765"/>
                    <a:pt x="766763" y="790575"/>
                    <a:pt x="763905" y="794385"/>
                  </a:cubicBezTo>
                  <a:cubicBezTo>
                    <a:pt x="741045" y="822008"/>
                    <a:pt x="716280" y="847725"/>
                    <a:pt x="696278" y="876300"/>
                  </a:cubicBezTo>
                  <a:cubicBezTo>
                    <a:pt x="663893" y="921068"/>
                    <a:pt x="689610" y="983933"/>
                    <a:pt x="742950" y="995363"/>
                  </a:cubicBezTo>
                  <a:cubicBezTo>
                    <a:pt x="776288" y="1002983"/>
                    <a:pt x="802958" y="990600"/>
                    <a:pt x="823913" y="964883"/>
                  </a:cubicBezTo>
                  <a:cubicBezTo>
                    <a:pt x="882968" y="894398"/>
                    <a:pt x="942975" y="824865"/>
                    <a:pt x="1002983" y="754380"/>
                  </a:cubicBezTo>
                  <a:cubicBezTo>
                    <a:pt x="1032510" y="719138"/>
                    <a:pt x="1032510" y="680085"/>
                    <a:pt x="1002030" y="643890"/>
                  </a:cubicBezTo>
                  <a:cubicBezTo>
                    <a:pt x="970598" y="606743"/>
                    <a:pt x="939165" y="570548"/>
                    <a:pt x="908685" y="533400"/>
                  </a:cubicBezTo>
                  <a:cubicBezTo>
                    <a:pt x="880110" y="500063"/>
                    <a:pt x="851535" y="465773"/>
                    <a:pt x="822960" y="432435"/>
                  </a:cubicBezTo>
                  <a:cubicBezTo>
                    <a:pt x="802005" y="408623"/>
                    <a:pt x="776288" y="397193"/>
                    <a:pt x="744855" y="403860"/>
                  </a:cubicBezTo>
                  <a:cubicBezTo>
                    <a:pt x="685800" y="416243"/>
                    <a:pt x="662940" y="483870"/>
                    <a:pt x="701993" y="532448"/>
                  </a:cubicBezTo>
                  <a:cubicBezTo>
                    <a:pt x="721995" y="557213"/>
                    <a:pt x="743903" y="581978"/>
                    <a:pt x="764858" y="606743"/>
                  </a:cubicBezTo>
                  <a:cubicBezTo>
                    <a:pt x="767715" y="610553"/>
                    <a:pt x="773430" y="613410"/>
                    <a:pt x="771525" y="619125"/>
                  </a:cubicBezTo>
                  <a:cubicBezTo>
                    <a:pt x="769620" y="623888"/>
                    <a:pt x="762953" y="621030"/>
                    <a:pt x="759143" y="621983"/>
                  </a:cubicBezTo>
                  <a:cubicBezTo>
                    <a:pt x="754380" y="621983"/>
                    <a:pt x="749618" y="621983"/>
                    <a:pt x="745808" y="621983"/>
                  </a:cubicBezTo>
                  <a:cubicBezTo>
                    <a:pt x="650558" y="621983"/>
                    <a:pt x="555308" y="621983"/>
                    <a:pt x="460058" y="621983"/>
                  </a:cubicBezTo>
                  <a:cubicBezTo>
                    <a:pt x="424815" y="621983"/>
                    <a:pt x="397193" y="636270"/>
                    <a:pt x="381953" y="669608"/>
                  </a:cubicBezTo>
                  <a:cubicBezTo>
                    <a:pt x="359093" y="721995"/>
                    <a:pt x="396240" y="777240"/>
                    <a:pt x="455295" y="778193"/>
                  </a:cubicBezTo>
                  <a:cubicBezTo>
                    <a:pt x="504825" y="779145"/>
                    <a:pt x="555308" y="778193"/>
                    <a:pt x="604838" y="7781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924BB709-0EB6-EF71-8BB1-0144A52926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3782" y="786127"/>
            <a:ext cx="3115092" cy="685321"/>
          </a:xfrm>
          <a:prstGeom prst="rect">
            <a:avLst/>
          </a:prstGeom>
        </p:spPr>
      </p:pic>
      <p:grpSp>
        <p:nvGrpSpPr>
          <p:cNvPr id="4" name="Group 44">
            <a:extLst>
              <a:ext uri="{FF2B5EF4-FFF2-40B4-BE49-F238E27FC236}">
                <a16:creationId xmlns:a16="http://schemas.microsoft.com/office/drawing/2014/main" id="{C71C1A95-2CA2-C152-5144-47DAEBCEFDE8}"/>
              </a:ext>
            </a:extLst>
          </p:cNvPr>
          <p:cNvGrpSpPr/>
          <p:nvPr/>
        </p:nvGrpSpPr>
        <p:grpSpPr>
          <a:xfrm>
            <a:off x="602349" y="3620380"/>
            <a:ext cx="4065719" cy="461645"/>
            <a:chOff x="5558045" y="2014282"/>
            <a:chExt cx="4065719" cy="461645"/>
          </a:xfrm>
        </p:grpSpPr>
        <p:sp>
          <p:nvSpPr>
            <p:cNvPr id="5" name="Google Shape;19;p1">
              <a:extLst>
                <a:ext uri="{FF2B5EF4-FFF2-40B4-BE49-F238E27FC236}">
                  <a16:creationId xmlns:a16="http://schemas.microsoft.com/office/drawing/2014/main" id="{8617904E-F029-1DDD-8133-BC987C4EAA7F}"/>
                </a:ext>
              </a:extLst>
            </p:cNvPr>
            <p:cNvSpPr txBox="1"/>
            <p:nvPr/>
          </p:nvSpPr>
          <p:spPr>
            <a:xfrm>
              <a:off x="6096000" y="2014282"/>
              <a:ext cx="3527764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>
                <a:defRPr lang="en-US"/>
              </a:defPPr>
              <a:lvl1pPr marR="0" lvl="0" indent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200" b="0" i="0" u="none" strike="noStrike" cap="none">
                  <a:solidFill>
                    <a:schemeClr val="tx1">
                      <a:lumMod val="65000"/>
                      <a:lumOff val="35000"/>
                    </a:schemeClr>
                  </a:solidFill>
                  <a:ea typeface="Arial"/>
                  <a:cs typeface="Arial"/>
                </a:defRPr>
              </a:lvl1pPr>
            </a:lstStyle>
            <a:p>
              <a:pPr algn="l"/>
              <a:r>
                <a:rPr lang="es-ES_tradnl" b="1" noProof="0" dirty="0">
                  <a:sym typeface="Arial"/>
                </a:rPr>
                <a:t>Nota 2</a:t>
              </a:r>
              <a:endParaRPr lang="es-ES_tradnl" noProof="0" dirty="0">
                <a:sym typeface="Arial"/>
              </a:endParaRPr>
            </a:p>
          </p:txBody>
        </p:sp>
        <p:sp>
          <p:nvSpPr>
            <p:cNvPr id="6" name="Graphic 50">
              <a:extLst>
                <a:ext uri="{FF2B5EF4-FFF2-40B4-BE49-F238E27FC236}">
                  <a16:creationId xmlns:a16="http://schemas.microsoft.com/office/drawing/2014/main" id="{0967B335-7A47-C2F0-BF0A-4253B57A1247}"/>
                </a:ext>
              </a:extLst>
            </p:cNvPr>
            <p:cNvSpPr/>
            <p:nvPr/>
          </p:nvSpPr>
          <p:spPr>
            <a:xfrm>
              <a:off x="5558045" y="2074521"/>
              <a:ext cx="401680" cy="401406"/>
            </a:xfrm>
            <a:custGeom>
              <a:avLst/>
              <a:gdLst>
                <a:gd name="connsiteX0" fmla="*/ 757238 w 1401127"/>
                <a:gd name="connsiteY0" fmla="*/ 1400175 h 1400175"/>
                <a:gd name="connsiteX1" fmla="*/ 641985 w 1401127"/>
                <a:gd name="connsiteY1" fmla="*/ 1400175 h 1400175"/>
                <a:gd name="connsiteX2" fmla="*/ 576263 w 1401127"/>
                <a:gd name="connsiteY2" fmla="*/ 1390650 h 1400175"/>
                <a:gd name="connsiteX3" fmla="*/ 26670 w 1401127"/>
                <a:gd name="connsiteY3" fmla="*/ 895350 h 1400175"/>
                <a:gd name="connsiteX4" fmla="*/ 0 w 1401127"/>
                <a:gd name="connsiteY4" fmla="*/ 757238 h 1400175"/>
                <a:gd name="connsiteX5" fmla="*/ 0 w 1401127"/>
                <a:gd name="connsiteY5" fmla="*/ 641985 h 1400175"/>
                <a:gd name="connsiteX6" fmla="*/ 9525 w 1401127"/>
                <a:gd name="connsiteY6" fmla="*/ 576263 h 1400175"/>
                <a:gd name="connsiteX7" fmla="*/ 504825 w 1401127"/>
                <a:gd name="connsiteY7" fmla="*/ 26670 h 1400175"/>
                <a:gd name="connsiteX8" fmla="*/ 642938 w 1401127"/>
                <a:gd name="connsiteY8" fmla="*/ 0 h 1400175"/>
                <a:gd name="connsiteX9" fmla="*/ 758190 w 1401127"/>
                <a:gd name="connsiteY9" fmla="*/ 0 h 1400175"/>
                <a:gd name="connsiteX10" fmla="*/ 823913 w 1401127"/>
                <a:gd name="connsiteY10" fmla="*/ 9525 h 1400175"/>
                <a:gd name="connsiteX11" fmla="*/ 1374458 w 1401127"/>
                <a:gd name="connsiteY11" fmla="*/ 504825 h 1400175"/>
                <a:gd name="connsiteX12" fmla="*/ 1401128 w 1401127"/>
                <a:gd name="connsiteY12" fmla="*/ 642938 h 1400175"/>
                <a:gd name="connsiteX13" fmla="*/ 1401128 w 1401127"/>
                <a:gd name="connsiteY13" fmla="*/ 758190 h 1400175"/>
                <a:gd name="connsiteX14" fmla="*/ 1391603 w 1401127"/>
                <a:gd name="connsiteY14" fmla="*/ 823913 h 1400175"/>
                <a:gd name="connsiteX15" fmla="*/ 896303 w 1401127"/>
                <a:gd name="connsiteY15" fmla="*/ 1374458 h 1400175"/>
                <a:gd name="connsiteX16" fmla="*/ 757238 w 1401127"/>
                <a:gd name="connsiteY16" fmla="*/ 1400175 h 1400175"/>
                <a:gd name="connsiteX17" fmla="*/ 604838 w 1401127"/>
                <a:gd name="connsiteY17" fmla="*/ 778193 h 1400175"/>
                <a:gd name="connsiteX18" fmla="*/ 604838 w 1401127"/>
                <a:gd name="connsiteY18" fmla="*/ 778193 h 1400175"/>
                <a:gd name="connsiteX19" fmla="*/ 756285 w 1401127"/>
                <a:gd name="connsiteY19" fmla="*/ 778193 h 1400175"/>
                <a:gd name="connsiteX20" fmla="*/ 770573 w 1401127"/>
                <a:gd name="connsiteY20" fmla="*/ 782003 h 1400175"/>
                <a:gd name="connsiteX21" fmla="*/ 763905 w 1401127"/>
                <a:gd name="connsiteY21" fmla="*/ 794385 h 1400175"/>
                <a:gd name="connsiteX22" fmla="*/ 696278 w 1401127"/>
                <a:gd name="connsiteY22" fmla="*/ 876300 h 1400175"/>
                <a:gd name="connsiteX23" fmla="*/ 742950 w 1401127"/>
                <a:gd name="connsiteY23" fmla="*/ 995363 h 1400175"/>
                <a:gd name="connsiteX24" fmla="*/ 823913 w 1401127"/>
                <a:gd name="connsiteY24" fmla="*/ 964883 h 1400175"/>
                <a:gd name="connsiteX25" fmla="*/ 1002983 w 1401127"/>
                <a:gd name="connsiteY25" fmla="*/ 754380 h 1400175"/>
                <a:gd name="connsiteX26" fmla="*/ 1002030 w 1401127"/>
                <a:gd name="connsiteY26" fmla="*/ 643890 h 1400175"/>
                <a:gd name="connsiteX27" fmla="*/ 908685 w 1401127"/>
                <a:gd name="connsiteY27" fmla="*/ 533400 h 1400175"/>
                <a:gd name="connsiteX28" fmla="*/ 822960 w 1401127"/>
                <a:gd name="connsiteY28" fmla="*/ 432435 h 1400175"/>
                <a:gd name="connsiteX29" fmla="*/ 744855 w 1401127"/>
                <a:gd name="connsiteY29" fmla="*/ 403860 h 1400175"/>
                <a:gd name="connsiteX30" fmla="*/ 701993 w 1401127"/>
                <a:gd name="connsiteY30" fmla="*/ 532448 h 1400175"/>
                <a:gd name="connsiteX31" fmla="*/ 764858 w 1401127"/>
                <a:gd name="connsiteY31" fmla="*/ 606743 h 1400175"/>
                <a:gd name="connsiteX32" fmla="*/ 771525 w 1401127"/>
                <a:gd name="connsiteY32" fmla="*/ 619125 h 1400175"/>
                <a:gd name="connsiteX33" fmla="*/ 759143 w 1401127"/>
                <a:gd name="connsiteY33" fmla="*/ 621983 h 1400175"/>
                <a:gd name="connsiteX34" fmla="*/ 745808 w 1401127"/>
                <a:gd name="connsiteY34" fmla="*/ 621983 h 1400175"/>
                <a:gd name="connsiteX35" fmla="*/ 460058 w 1401127"/>
                <a:gd name="connsiteY35" fmla="*/ 621983 h 1400175"/>
                <a:gd name="connsiteX36" fmla="*/ 381953 w 1401127"/>
                <a:gd name="connsiteY36" fmla="*/ 669608 h 1400175"/>
                <a:gd name="connsiteX37" fmla="*/ 455295 w 1401127"/>
                <a:gd name="connsiteY37" fmla="*/ 778193 h 1400175"/>
                <a:gd name="connsiteX38" fmla="*/ 604838 w 1401127"/>
                <a:gd name="connsiteY38" fmla="*/ 778193 h 140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401127" h="1400175">
                  <a:moveTo>
                    <a:pt x="757238" y="1400175"/>
                  </a:moveTo>
                  <a:cubicBezTo>
                    <a:pt x="719138" y="1400175"/>
                    <a:pt x="681038" y="1400175"/>
                    <a:pt x="641985" y="1400175"/>
                  </a:cubicBezTo>
                  <a:cubicBezTo>
                    <a:pt x="620078" y="1397318"/>
                    <a:pt x="598170" y="1394460"/>
                    <a:pt x="576263" y="1390650"/>
                  </a:cubicBezTo>
                  <a:cubicBezTo>
                    <a:pt x="298133" y="1331595"/>
                    <a:pt x="114300" y="1165860"/>
                    <a:pt x="26670" y="895350"/>
                  </a:cubicBezTo>
                  <a:cubicBezTo>
                    <a:pt x="11430" y="850583"/>
                    <a:pt x="5715" y="803910"/>
                    <a:pt x="0" y="757238"/>
                  </a:cubicBezTo>
                  <a:cubicBezTo>
                    <a:pt x="0" y="719138"/>
                    <a:pt x="0" y="681038"/>
                    <a:pt x="0" y="641985"/>
                  </a:cubicBezTo>
                  <a:cubicBezTo>
                    <a:pt x="2858" y="620078"/>
                    <a:pt x="5715" y="597218"/>
                    <a:pt x="9525" y="576263"/>
                  </a:cubicBezTo>
                  <a:cubicBezTo>
                    <a:pt x="68580" y="298133"/>
                    <a:pt x="234315" y="114300"/>
                    <a:pt x="504825" y="26670"/>
                  </a:cubicBezTo>
                  <a:cubicBezTo>
                    <a:pt x="549593" y="12383"/>
                    <a:pt x="596265" y="5715"/>
                    <a:pt x="642938" y="0"/>
                  </a:cubicBezTo>
                  <a:cubicBezTo>
                    <a:pt x="681038" y="0"/>
                    <a:pt x="719138" y="0"/>
                    <a:pt x="758190" y="0"/>
                  </a:cubicBezTo>
                  <a:cubicBezTo>
                    <a:pt x="780098" y="2858"/>
                    <a:pt x="802005" y="5715"/>
                    <a:pt x="823913" y="9525"/>
                  </a:cubicBezTo>
                  <a:cubicBezTo>
                    <a:pt x="1102995" y="68580"/>
                    <a:pt x="1285875" y="234315"/>
                    <a:pt x="1374458" y="504825"/>
                  </a:cubicBezTo>
                  <a:cubicBezTo>
                    <a:pt x="1388745" y="549593"/>
                    <a:pt x="1395413" y="596265"/>
                    <a:pt x="1401128" y="642938"/>
                  </a:cubicBezTo>
                  <a:cubicBezTo>
                    <a:pt x="1401128" y="681038"/>
                    <a:pt x="1401128" y="719138"/>
                    <a:pt x="1401128" y="758190"/>
                  </a:cubicBezTo>
                  <a:cubicBezTo>
                    <a:pt x="1398270" y="780098"/>
                    <a:pt x="1395413" y="802958"/>
                    <a:pt x="1391603" y="823913"/>
                  </a:cubicBezTo>
                  <a:cubicBezTo>
                    <a:pt x="1332548" y="1102995"/>
                    <a:pt x="1166813" y="1285875"/>
                    <a:pt x="896303" y="1374458"/>
                  </a:cubicBezTo>
                  <a:cubicBezTo>
                    <a:pt x="850583" y="1388745"/>
                    <a:pt x="803910" y="1394460"/>
                    <a:pt x="757238" y="1400175"/>
                  </a:cubicBezTo>
                  <a:close/>
                  <a:moveTo>
                    <a:pt x="604838" y="778193"/>
                  </a:moveTo>
                  <a:cubicBezTo>
                    <a:pt x="604838" y="778193"/>
                    <a:pt x="604838" y="778193"/>
                    <a:pt x="604838" y="778193"/>
                  </a:cubicBezTo>
                  <a:cubicBezTo>
                    <a:pt x="655320" y="778193"/>
                    <a:pt x="705803" y="778193"/>
                    <a:pt x="756285" y="778193"/>
                  </a:cubicBezTo>
                  <a:cubicBezTo>
                    <a:pt x="761048" y="778193"/>
                    <a:pt x="768668" y="775335"/>
                    <a:pt x="770573" y="782003"/>
                  </a:cubicBezTo>
                  <a:cubicBezTo>
                    <a:pt x="772478" y="786765"/>
                    <a:pt x="766763" y="790575"/>
                    <a:pt x="763905" y="794385"/>
                  </a:cubicBezTo>
                  <a:cubicBezTo>
                    <a:pt x="741045" y="822008"/>
                    <a:pt x="716280" y="847725"/>
                    <a:pt x="696278" y="876300"/>
                  </a:cubicBezTo>
                  <a:cubicBezTo>
                    <a:pt x="663893" y="921068"/>
                    <a:pt x="689610" y="983933"/>
                    <a:pt x="742950" y="995363"/>
                  </a:cubicBezTo>
                  <a:cubicBezTo>
                    <a:pt x="776288" y="1002983"/>
                    <a:pt x="802958" y="990600"/>
                    <a:pt x="823913" y="964883"/>
                  </a:cubicBezTo>
                  <a:cubicBezTo>
                    <a:pt x="882968" y="894398"/>
                    <a:pt x="942975" y="824865"/>
                    <a:pt x="1002983" y="754380"/>
                  </a:cubicBezTo>
                  <a:cubicBezTo>
                    <a:pt x="1032510" y="719138"/>
                    <a:pt x="1032510" y="680085"/>
                    <a:pt x="1002030" y="643890"/>
                  </a:cubicBezTo>
                  <a:cubicBezTo>
                    <a:pt x="970598" y="606743"/>
                    <a:pt x="939165" y="570548"/>
                    <a:pt x="908685" y="533400"/>
                  </a:cubicBezTo>
                  <a:cubicBezTo>
                    <a:pt x="880110" y="500063"/>
                    <a:pt x="851535" y="465773"/>
                    <a:pt x="822960" y="432435"/>
                  </a:cubicBezTo>
                  <a:cubicBezTo>
                    <a:pt x="802005" y="408623"/>
                    <a:pt x="776288" y="397193"/>
                    <a:pt x="744855" y="403860"/>
                  </a:cubicBezTo>
                  <a:cubicBezTo>
                    <a:pt x="685800" y="416243"/>
                    <a:pt x="662940" y="483870"/>
                    <a:pt x="701993" y="532448"/>
                  </a:cubicBezTo>
                  <a:cubicBezTo>
                    <a:pt x="721995" y="557213"/>
                    <a:pt x="743903" y="581978"/>
                    <a:pt x="764858" y="606743"/>
                  </a:cubicBezTo>
                  <a:cubicBezTo>
                    <a:pt x="767715" y="610553"/>
                    <a:pt x="773430" y="613410"/>
                    <a:pt x="771525" y="619125"/>
                  </a:cubicBezTo>
                  <a:cubicBezTo>
                    <a:pt x="769620" y="623888"/>
                    <a:pt x="762953" y="621030"/>
                    <a:pt x="759143" y="621983"/>
                  </a:cubicBezTo>
                  <a:cubicBezTo>
                    <a:pt x="754380" y="621983"/>
                    <a:pt x="749618" y="621983"/>
                    <a:pt x="745808" y="621983"/>
                  </a:cubicBezTo>
                  <a:cubicBezTo>
                    <a:pt x="650558" y="621983"/>
                    <a:pt x="555308" y="621983"/>
                    <a:pt x="460058" y="621983"/>
                  </a:cubicBezTo>
                  <a:cubicBezTo>
                    <a:pt x="424815" y="621983"/>
                    <a:pt x="397193" y="636270"/>
                    <a:pt x="381953" y="669608"/>
                  </a:cubicBezTo>
                  <a:cubicBezTo>
                    <a:pt x="359093" y="721995"/>
                    <a:pt x="396240" y="777240"/>
                    <a:pt x="455295" y="778193"/>
                  </a:cubicBezTo>
                  <a:cubicBezTo>
                    <a:pt x="504825" y="779145"/>
                    <a:pt x="555308" y="778193"/>
                    <a:pt x="604838" y="7781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</p:grpSp>
      <p:grpSp>
        <p:nvGrpSpPr>
          <p:cNvPr id="7" name="Group 44">
            <a:extLst>
              <a:ext uri="{FF2B5EF4-FFF2-40B4-BE49-F238E27FC236}">
                <a16:creationId xmlns:a16="http://schemas.microsoft.com/office/drawing/2014/main" id="{0746C10B-6485-1E0B-C13A-BAE7A99555CB}"/>
              </a:ext>
            </a:extLst>
          </p:cNvPr>
          <p:cNvGrpSpPr/>
          <p:nvPr/>
        </p:nvGrpSpPr>
        <p:grpSpPr>
          <a:xfrm>
            <a:off x="602348" y="4564708"/>
            <a:ext cx="4065719" cy="461645"/>
            <a:chOff x="5558045" y="2014282"/>
            <a:chExt cx="4065719" cy="461645"/>
          </a:xfrm>
        </p:grpSpPr>
        <p:sp>
          <p:nvSpPr>
            <p:cNvPr id="12" name="Google Shape;19;p1">
              <a:extLst>
                <a:ext uri="{FF2B5EF4-FFF2-40B4-BE49-F238E27FC236}">
                  <a16:creationId xmlns:a16="http://schemas.microsoft.com/office/drawing/2014/main" id="{739031B4-DB44-62E6-DD29-BEA9AFC1B51A}"/>
                </a:ext>
              </a:extLst>
            </p:cNvPr>
            <p:cNvSpPr txBox="1"/>
            <p:nvPr/>
          </p:nvSpPr>
          <p:spPr>
            <a:xfrm>
              <a:off x="6096000" y="2014282"/>
              <a:ext cx="3527764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>
                <a:defRPr lang="en-US"/>
              </a:defPPr>
              <a:lvl1pPr marR="0" lvl="0" indent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200" b="0" i="0" u="none" strike="noStrike" cap="none">
                  <a:solidFill>
                    <a:schemeClr val="tx1">
                      <a:lumMod val="65000"/>
                      <a:lumOff val="35000"/>
                    </a:schemeClr>
                  </a:solidFill>
                  <a:ea typeface="Arial"/>
                  <a:cs typeface="Arial"/>
                </a:defRPr>
              </a:lvl1pPr>
            </a:lstStyle>
            <a:p>
              <a:pPr algn="l"/>
              <a:r>
                <a:rPr lang="es-ES_tradnl" b="1" noProof="0" dirty="0">
                  <a:sym typeface="Arial"/>
                </a:rPr>
                <a:t>Nota 3</a:t>
              </a:r>
              <a:endParaRPr lang="es-ES_tradnl" noProof="0" dirty="0">
                <a:sym typeface="Arial"/>
              </a:endParaRPr>
            </a:p>
          </p:txBody>
        </p:sp>
        <p:sp>
          <p:nvSpPr>
            <p:cNvPr id="13" name="Graphic 50">
              <a:extLst>
                <a:ext uri="{FF2B5EF4-FFF2-40B4-BE49-F238E27FC236}">
                  <a16:creationId xmlns:a16="http://schemas.microsoft.com/office/drawing/2014/main" id="{B3D283D3-C633-8913-7011-C3C4AC5603D1}"/>
                </a:ext>
              </a:extLst>
            </p:cNvPr>
            <p:cNvSpPr/>
            <p:nvPr/>
          </p:nvSpPr>
          <p:spPr>
            <a:xfrm>
              <a:off x="5558045" y="2074521"/>
              <a:ext cx="401680" cy="401406"/>
            </a:xfrm>
            <a:custGeom>
              <a:avLst/>
              <a:gdLst>
                <a:gd name="connsiteX0" fmla="*/ 757238 w 1401127"/>
                <a:gd name="connsiteY0" fmla="*/ 1400175 h 1400175"/>
                <a:gd name="connsiteX1" fmla="*/ 641985 w 1401127"/>
                <a:gd name="connsiteY1" fmla="*/ 1400175 h 1400175"/>
                <a:gd name="connsiteX2" fmla="*/ 576263 w 1401127"/>
                <a:gd name="connsiteY2" fmla="*/ 1390650 h 1400175"/>
                <a:gd name="connsiteX3" fmla="*/ 26670 w 1401127"/>
                <a:gd name="connsiteY3" fmla="*/ 895350 h 1400175"/>
                <a:gd name="connsiteX4" fmla="*/ 0 w 1401127"/>
                <a:gd name="connsiteY4" fmla="*/ 757238 h 1400175"/>
                <a:gd name="connsiteX5" fmla="*/ 0 w 1401127"/>
                <a:gd name="connsiteY5" fmla="*/ 641985 h 1400175"/>
                <a:gd name="connsiteX6" fmla="*/ 9525 w 1401127"/>
                <a:gd name="connsiteY6" fmla="*/ 576263 h 1400175"/>
                <a:gd name="connsiteX7" fmla="*/ 504825 w 1401127"/>
                <a:gd name="connsiteY7" fmla="*/ 26670 h 1400175"/>
                <a:gd name="connsiteX8" fmla="*/ 642938 w 1401127"/>
                <a:gd name="connsiteY8" fmla="*/ 0 h 1400175"/>
                <a:gd name="connsiteX9" fmla="*/ 758190 w 1401127"/>
                <a:gd name="connsiteY9" fmla="*/ 0 h 1400175"/>
                <a:gd name="connsiteX10" fmla="*/ 823913 w 1401127"/>
                <a:gd name="connsiteY10" fmla="*/ 9525 h 1400175"/>
                <a:gd name="connsiteX11" fmla="*/ 1374458 w 1401127"/>
                <a:gd name="connsiteY11" fmla="*/ 504825 h 1400175"/>
                <a:gd name="connsiteX12" fmla="*/ 1401128 w 1401127"/>
                <a:gd name="connsiteY12" fmla="*/ 642938 h 1400175"/>
                <a:gd name="connsiteX13" fmla="*/ 1401128 w 1401127"/>
                <a:gd name="connsiteY13" fmla="*/ 758190 h 1400175"/>
                <a:gd name="connsiteX14" fmla="*/ 1391603 w 1401127"/>
                <a:gd name="connsiteY14" fmla="*/ 823913 h 1400175"/>
                <a:gd name="connsiteX15" fmla="*/ 896303 w 1401127"/>
                <a:gd name="connsiteY15" fmla="*/ 1374458 h 1400175"/>
                <a:gd name="connsiteX16" fmla="*/ 757238 w 1401127"/>
                <a:gd name="connsiteY16" fmla="*/ 1400175 h 1400175"/>
                <a:gd name="connsiteX17" fmla="*/ 604838 w 1401127"/>
                <a:gd name="connsiteY17" fmla="*/ 778193 h 1400175"/>
                <a:gd name="connsiteX18" fmla="*/ 604838 w 1401127"/>
                <a:gd name="connsiteY18" fmla="*/ 778193 h 1400175"/>
                <a:gd name="connsiteX19" fmla="*/ 756285 w 1401127"/>
                <a:gd name="connsiteY19" fmla="*/ 778193 h 1400175"/>
                <a:gd name="connsiteX20" fmla="*/ 770573 w 1401127"/>
                <a:gd name="connsiteY20" fmla="*/ 782003 h 1400175"/>
                <a:gd name="connsiteX21" fmla="*/ 763905 w 1401127"/>
                <a:gd name="connsiteY21" fmla="*/ 794385 h 1400175"/>
                <a:gd name="connsiteX22" fmla="*/ 696278 w 1401127"/>
                <a:gd name="connsiteY22" fmla="*/ 876300 h 1400175"/>
                <a:gd name="connsiteX23" fmla="*/ 742950 w 1401127"/>
                <a:gd name="connsiteY23" fmla="*/ 995363 h 1400175"/>
                <a:gd name="connsiteX24" fmla="*/ 823913 w 1401127"/>
                <a:gd name="connsiteY24" fmla="*/ 964883 h 1400175"/>
                <a:gd name="connsiteX25" fmla="*/ 1002983 w 1401127"/>
                <a:gd name="connsiteY25" fmla="*/ 754380 h 1400175"/>
                <a:gd name="connsiteX26" fmla="*/ 1002030 w 1401127"/>
                <a:gd name="connsiteY26" fmla="*/ 643890 h 1400175"/>
                <a:gd name="connsiteX27" fmla="*/ 908685 w 1401127"/>
                <a:gd name="connsiteY27" fmla="*/ 533400 h 1400175"/>
                <a:gd name="connsiteX28" fmla="*/ 822960 w 1401127"/>
                <a:gd name="connsiteY28" fmla="*/ 432435 h 1400175"/>
                <a:gd name="connsiteX29" fmla="*/ 744855 w 1401127"/>
                <a:gd name="connsiteY29" fmla="*/ 403860 h 1400175"/>
                <a:gd name="connsiteX30" fmla="*/ 701993 w 1401127"/>
                <a:gd name="connsiteY30" fmla="*/ 532448 h 1400175"/>
                <a:gd name="connsiteX31" fmla="*/ 764858 w 1401127"/>
                <a:gd name="connsiteY31" fmla="*/ 606743 h 1400175"/>
                <a:gd name="connsiteX32" fmla="*/ 771525 w 1401127"/>
                <a:gd name="connsiteY32" fmla="*/ 619125 h 1400175"/>
                <a:gd name="connsiteX33" fmla="*/ 759143 w 1401127"/>
                <a:gd name="connsiteY33" fmla="*/ 621983 h 1400175"/>
                <a:gd name="connsiteX34" fmla="*/ 745808 w 1401127"/>
                <a:gd name="connsiteY34" fmla="*/ 621983 h 1400175"/>
                <a:gd name="connsiteX35" fmla="*/ 460058 w 1401127"/>
                <a:gd name="connsiteY35" fmla="*/ 621983 h 1400175"/>
                <a:gd name="connsiteX36" fmla="*/ 381953 w 1401127"/>
                <a:gd name="connsiteY36" fmla="*/ 669608 h 1400175"/>
                <a:gd name="connsiteX37" fmla="*/ 455295 w 1401127"/>
                <a:gd name="connsiteY37" fmla="*/ 778193 h 1400175"/>
                <a:gd name="connsiteX38" fmla="*/ 604838 w 1401127"/>
                <a:gd name="connsiteY38" fmla="*/ 778193 h 140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401127" h="1400175">
                  <a:moveTo>
                    <a:pt x="757238" y="1400175"/>
                  </a:moveTo>
                  <a:cubicBezTo>
                    <a:pt x="719138" y="1400175"/>
                    <a:pt x="681038" y="1400175"/>
                    <a:pt x="641985" y="1400175"/>
                  </a:cubicBezTo>
                  <a:cubicBezTo>
                    <a:pt x="620078" y="1397318"/>
                    <a:pt x="598170" y="1394460"/>
                    <a:pt x="576263" y="1390650"/>
                  </a:cubicBezTo>
                  <a:cubicBezTo>
                    <a:pt x="298133" y="1331595"/>
                    <a:pt x="114300" y="1165860"/>
                    <a:pt x="26670" y="895350"/>
                  </a:cubicBezTo>
                  <a:cubicBezTo>
                    <a:pt x="11430" y="850583"/>
                    <a:pt x="5715" y="803910"/>
                    <a:pt x="0" y="757238"/>
                  </a:cubicBezTo>
                  <a:cubicBezTo>
                    <a:pt x="0" y="719138"/>
                    <a:pt x="0" y="681038"/>
                    <a:pt x="0" y="641985"/>
                  </a:cubicBezTo>
                  <a:cubicBezTo>
                    <a:pt x="2858" y="620078"/>
                    <a:pt x="5715" y="597218"/>
                    <a:pt x="9525" y="576263"/>
                  </a:cubicBezTo>
                  <a:cubicBezTo>
                    <a:pt x="68580" y="298133"/>
                    <a:pt x="234315" y="114300"/>
                    <a:pt x="504825" y="26670"/>
                  </a:cubicBezTo>
                  <a:cubicBezTo>
                    <a:pt x="549593" y="12383"/>
                    <a:pt x="596265" y="5715"/>
                    <a:pt x="642938" y="0"/>
                  </a:cubicBezTo>
                  <a:cubicBezTo>
                    <a:pt x="681038" y="0"/>
                    <a:pt x="719138" y="0"/>
                    <a:pt x="758190" y="0"/>
                  </a:cubicBezTo>
                  <a:cubicBezTo>
                    <a:pt x="780098" y="2858"/>
                    <a:pt x="802005" y="5715"/>
                    <a:pt x="823913" y="9525"/>
                  </a:cubicBezTo>
                  <a:cubicBezTo>
                    <a:pt x="1102995" y="68580"/>
                    <a:pt x="1285875" y="234315"/>
                    <a:pt x="1374458" y="504825"/>
                  </a:cubicBezTo>
                  <a:cubicBezTo>
                    <a:pt x="1388745" y="549593"/>
                    <a:pt x="1395413" y="596265"/>
                    <a:pt x="1401128" y="642938"/>
                  </a:cubicBezTo>
                  <a:cubicBezTo>
                    <a:pt x="1401128" y="681038"/>
                    <a:pt x="1401128" y="719138"/>
                    <a:pt x="1401128" y="758190"/>
                  </a:cubicBezTo>
                  <a:cubicBezTo>
                    <a:pt x="1398270" y="780098"/>
                    <a:pt x="1395413" y="802958"/>
                    <a:pt x="1391603" y="823913"/>
                  </a:cubicBezTo>
                  <a:cubicBezTo>
                    <a:pt x="1332548" y="1102995"/>
                    <a:pt x="1166813" y="1285875"/>
                    <a:pt x="896303" y="1374458"/>
                  </a:cubicBezTo>
                  <a:cubicBezTo>
                    <a:pt x="850583" y="1388745"/>
                    <a:pt x="803910" y="1394460"/>
                    <a:pt x="757238" y="1400175"/>
                  </a:cubicBezTo>
                  <a:close/>
                  <a:moveTo>
                    <a:pt x="604838" y="778193"/>
                  </a:moveTo>
                  <a:cubicBezTo>
                    <a:pt x="604838" y="778193"/>
                    <a:pt x="604838" y="778193"/>
                    <a:pt x="604838" y="778193"/>
                  </a:cubicBezTo>
                  <a:cubicBezTo>
                    <a:pt x="655320" y="778193"/>
                    <a:pt x="705803" y="778193"/>
                    <a:pt x="756285" y="778193"/>
                  </a:cubicBezTo>
                  <a:cubicBezTo>
                    <a:pt x="761048" y="778193"/>
                    <a:pt x="768668" y="775335"/>
                    <a:pt x="770573" y="782003"/>
                  </a:cubicBezTo>
                  <a:cubicBezTo>
                    <a:pt x="772478" y="786765"/>
                    <a:pt x="766763" y="790575"/>
                    <a:pt x="763905" y="794385"/>
                  </a:cubicBezTo>
                  <a:cubicBezTo>
                    <a:pt x="741045" y="822008"/>
                    <a:pt x="716280" y="847725"/>
                    <a:pt x="696278" y="876300"/>
                  </a:cubicBezTo>
                  <a:cubicBezTo>
                    <a:pt x="663893" y="921068"/>
                    <a:pt x="689610" y="983933"/>
                    <a:pt x="742950" y="995363"/>
                  </a:cubicBezTo>
                  <a:cubicBezTo>
                    <a:pt x="776288" y="1002983"/>
                    <a:pt x="802958" y="990600"/>
                    <a:pt x="823913" y="964883"/>
                  </a:cubicBezTo>
                  <a:cubicBezTo>
                    <a:pt x="882968" y="894398"/>
                    <a:pt x="942975" y="824865"/>
                    <a:pt x="1002983" y="754380"/>
                  </a:cubicBezTo>
                  <a:cubicBezTo>
                    <a:pt x="1032510" y="719138"/>
                    <a:pt x="1032510" y="680085"/>
                    <a:pt x="1002030" y="643890"/>
                  </a:cubicBezTo>
                  <a:cubicBezTo>
                    <a:pt x="970598" y="606743"/>
                    <a:pt x="939165" y="570548"/>
                    <a:pt x="908685" y="533400"/>
                  </a:cubicBezTo>
                  <a:cubicBezTo>
                    <a:pt x="880110" y="500063"/>
                    <a:pt x="851535" y="465773"/>
                    <a:pt x="822960" y="432435"/>
                  </a:cubicBezTo>
                  <a:cubicBezTo>
                    <a:pt x="802005" y="408623"/>
                    <a:pt x="776288" y="397193"/>
                    <a:pt x="744855" y="403860"/>
                  </a:cubicBezTo>
                  <a:cubicBezTo>
                    <a:pt x="685800" y="416243"/>
                    <a:pt x="662940" y="483870"/>
                    <a:pt x="701993" y="532448"/>
                  </a:cubicBezTo>
                  <a:cubicBezTo>
                    <a:pt x="721995" y="557213"/>
                    <a:pt x="743903" y="581978"/>
                    <a:pt x="764858" y="606743"/>
                  </a:cubicBezTo>
                  <a:cubicBezTo>
                    <a:pt x="767715" y="610553"/>
                    <a:pt x="773430" y="613410"/>
                    <a:pt x="771525" y="619125"/>
                  </a:cubicBezTo>
                  <a:cubicBezTo>
                    <a:pt x="769620" y="623888"/>
                    <a:pt x="762953" y="621030"/>
                    <a:pt x="759143" y="621983"/>
                  </a:cubicBezTo>
                  <a:cubicBezTo>
                    <a:pt x="754380" y="621983"/>
                    <a:pt x="749618" y="621983"/>
                    <a:pt x="745808" y="621983"/>
                  </a:cubicBezTo>
                  <a:cubicBezTo>
                    <a:pt x="650558" y="621983"/>
                    <a:pt x="555308" y="621983"/>
                    <a:pt x="460058" y="621983"/>
                  </a:cubicBezTo>
                  <a:cubicBezTo>
                    <a:pt x="424815" y="621983"/>
                    <a:pt x="397193" y="636270"/>
                    <a:pt x="381953" y="669608"/>
                  </a:cubicBezTo>
                  <a:cubicBezTo>
                    <a:pt x="359093" y="721995"/>
                    <a:pt x="396240" y="777240"/>
                    <a:pt x="455295" y="778193"/>
                  </a:cubicBezTo>
                  <a:cubicBezTo>
                    <a:pt x="504825" y="779145"/>
                    <a:pt x="555308" y="778193"/>
                    <a:pt x="604838" y="7781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</p:grpSp>
      <p:pic>
        <p:nvPicPr>
          <p:cNvPr id="16" name="Marcador de posición de imagen 9">
            <a:extLst>
              <a:ext uri="{FF2B5EF4-FFF2-40B4-BE49-F238E27FC236}">
                <a16:creationId xmlns:a16="http://schemas.microsoft.com/office/drawing/2014/main" id="{5FDE32A3-16FA-AEA6-7FC9-1B52C2EA96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43823" y="549275"/>
            <a:ext cx="3014662" cy="3323590"/>
          </a:xfrm>
          <a:custGeom>
            <a:avLst/>
            <a:gdLst>
              <a:gd name="connsiteX0" fmla="*/ 232159 w 3014662"/>
              <a:gd name="connsiteY0" fmla="*/ 0 h 3323590"/>
              <a:gd name="connsiteX1" fmla="*/ 2782503 w 3014662"/>
              <a:gd name="connsiteY1" fmla="*/ 0 h 3323590"/>
              <a:gd name="connsiteX2" fmla="*/ 3014662 w 3014662"/>
              <a:gd name="connsiteY2" fmla="*/ 232159 h 3323590"/>
              <a:gd name="connsiteX3" fmla="*/ 3014662 w 3014662"/>
              <a:gd name="connsiteY3" fmla="*/ 3091431 h 3323590"/>
              <a:gd name="connsiteX4" fmla="*/ 2782503 w 3014662"/>
              <a:gd name="connsiteY4" fmla="*/ 3323590 h 3323590"/>
              <a:gd name="connsiteX5" fmla="*/ 232159 w 3014662"/>
              <a:gd name="connsiteY5" fmla="*/ 3323590 h 3323590"/>
              <a:gd name="connsiteX6" fmla="*/ 0 w 3014662"/>
              <a:gd name="connsiteY6" fmla="*/ 3091431 h 3323590"/>
              <a:gd name="connsiteX7" fmla="*/ 0 w 3014662"/>
              <a:gd name="connsiteY7" fmla="*/ 232159 h 3323590"/>
              <a:gd name="connsiteX8" fmla="*/ 232159 w 3014662"/>
              <a:gd name="connsiteY8" fmla="*/ 0 h 332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4662" h="3323590">
                <a:moveTo>
                  <a:pt x="232159" y="0"/>
                </a:moveTo>
                <a:lnTo>
                  <a:pt x="2782503" y="0"/>
                </a:lnTo>
                <a:cubicBezTo>
                  <a:pt x="2910721" y="0"/>
                  <a:pt x="3014662" y="103941"/>
                  <a:pt x="3014662" y="232159"/>
                </a:cubicBezTo>
                <a:lnTo>
                  <a:pt x="3014662" y="3091431"/>
                </a:lnTo>
                <a:cubicBezTo>
                  <a:pt x="3014662" y="3219649"/>
                  <a:pt x="2910721" y="3323590"/>
                  <a:pt x="2782503" y="3323590"/>
                </a:cubicBezTo>
                <a:lnTo>
                  <a:pt x="232159" y="3323590"/>
                </a:lnTo>
                <a:cubicBezTo>
                  <a:pt x="103941" y="3323590"/>
                  <a:pt x="0" y="3219649"/>
                  <a:pt x="0" y="3091431"/>
                </a:cubicBezTo>
                <a:lnTo>
                  <a:pt x="0" y="232159"/>
                </a:lnTo>
                <a:cubicBezTo>
                  <a:pt x="0" y="103941"/>
                  <a:pt x="103941" y="0"/>
                  <a:pt x="23215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</p:spPr>
      </p:pic>
      <p:sp>
        <p:nvSpPr>
          <p:cNvPr id="17" name="TextBox 25">
            <a:extLst>
              <a:ext uri="{FF2B5EF4-FFF2-40B4-BE49-F238E27FC236}">
                <a16:creationId xmlns:a16="http://schemas.microsoft.com/office/drawing/2014/main" id="{0240B345-F2C5-566F-6581-16FD6CA6114E}"/>
              </a:ext>
            </a:extLst>
          </p:cNvPr>
          <p:cNvSpPr txBox="1"/>
          <p:nvPr/>
        </p:nvSpPr>
        <p:spPr>
          <a:xfrm>
            <a:off x="602348" y="627975"/>
            <a:ext cx="601916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4000" b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s-ES_tradnl" noProof="0" dirty="0"/>
              <a:t>Título </a:t>
            </a:r>
          </a:p>
          <a:p>
            <a:r>
              <a:rPr lang="es-ES_tradnl" noProof="0" dirty="0">
                <a:solidFill>
                  <a:schemeClr val="accent1"/>
                </a:solidFill>
              </a:rPr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3587835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4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A911548-4D5A-7F75-7BBE-392B942604C2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10129004" y="2993734"/>
            <a:ext cx="195" cy="1082116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0C7394B-2A85-B3A1-AA52-0BFCB605B90A}"/>
              </a:ext>
            </a:extLst>
          </p:cNvPr>
          <p:cNvCxnSpPr>
            <a:cxnSpLocks/>
          </p:cNvCxnSpPr>
          <p:nvPr/>
        </p:nvCxnSpPr>
        <p:spPr>
          <a:xfrm>
            <a:off x="7731009" y="5135000"/>
            <a:ext cx="1404596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095F6F5-73DF-5E95-428A-08766D74F001}"/>
              </a:ext>
            </a:extLst>
          </p:cNvPr>
          <p:cNvCxnSpPr>
            <a:cxnSpLocks/>
          </p:cNvCxnSpPr>
          <p:nvPr/>
        </p:nvCxnSpPr>
        <p:spPr>
          <a:xfrm>
            <a:off x="7731009" y="2000130"/>
            <a:ext cx="1404596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CEA3805-59B6-72F7-8AC0-59202DE8E851}"/>
              </a:ext>
            </a:extLst>
          </p:cNvPr>
          <p:cNvSpPr/>
          <p:nvPr/>
        </p:nvSpPr>
        <p:spPr>
          <a:xfrm flipH="1">
            <a:off x="5702415" y="4075850"/>
            <a:ext cx="2098630" cy="2098650"/>
          </a:xfrm>
          <a:prstGeom prst="roundRect">
            <a:avLst>
              <a:gd name="adj" fmla="val 50000"/>
            </a:avLst>
          </a:prstGeom>
          <a:solidFill>
            <a:srgbClr val="FAC8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0" dirty="0">
              <a:solidFill>
                <a:schemeClr val="bg1"/>
              </a:solidFill>
              <a:cs typeface="Poppins" panose="000005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4049084-90EC-87D2-3FC3-3A7E9CF35454}"/>
              </a:ext>
            </a:extLst>
          </p:cNvPr>
          <p:cNvSpPr/>
          <p:nvPr/>
        </p:nvSpPr>
        <p:spPr>
          <a:xfrm flipH="1">
            <a:off x="9079689" y="4075850"/>
            <a:ext cx="2098630" cy="2098650"/>
          </a:xfrm>
          <a:prstGeom prst="roundRect">
            <a:avLst>
              <a:gd name="adj" fmla="val 50000"/>
            </a:avLst>
          </a:prstGeom>
          <a:solidFill>
            <a:srgbClr val="005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0" dirty="0">
              <a:solidFill>
                <a:schemeClr val="bg1"/>
              </a:solidFill>
              <a:cs typeface="Poppins" panose="000005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33F9015-7055-1273-8303-51E4C45271F2}"/>
              </a:ext>
            </a:extLst>
          </p:cNvPr>
          <p:cNvSpPr/>
          <p:nvPr/>
        </p:nvSpPr>
        <p:spPr>
          <a:xfrm flipH="1">
            <a:off x="9079689" y="950806"/>
            <a:ext cx="2098630" cy="2098650"/>
          </a:xfrm>
          <a:prstGeom prst="roundRect">
            <a:avLst>
              <a:gd name="adj" fmla="val 50000"/>
            </a:avLst>
          </a:prstGeom>
          <a:solidFill>
            <a:srgbClr val="FF59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0" dirty="0">
              <a:solidFill>
                <a:schemeClr val="bg1"/>
              </a:solidFill>
              <a:cs typeface="Poppins" panose="000005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AF87DE6-6C4A-4743-5BCF-8F75611CD2E5}"/>
              </a:ext>
            </a:extLst>
          </p:cNvPr>
          <p:cNvSpPr/>
          <p:nvPr/>
        </p:nvSpPr>
        <p:spPr>
          <a:xfrm flipH="1">
            <a:off x="5702415" y="950806"/>
            <a:ext cx="2098630" cy="2098650"/>
          </a:xfrm>
          <a:prstGeom prst="roundRect">
            <a:avLst>
              <a:gd name="adj" fmla="val 50000"/>
            </a:avLst>
          </a:prstGeom>
          <a:solidFill>
            <a:srgbClr val="02B992"/>
          </a:solidFill>
          <a:ln>
            <a:noFill/>
          </a:ln>
          <a:effectLst>
            <a:outerShdw blurRad="635000" dist="190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216A57-0B5D-91F9-9D85-8E761D7E00BF}"/>
              </a:ext>
            </a:extLst>
          </p:cNvPr>
          <p:cNvSpPr txBox="1"/>
          <p:nvPr/>
        </p:nvSpPr>
        <p:spPr>
          <a:xfrm>
            <a:off x="9345237" y="1658231"/>
            <a:ext cx="156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oto Sans JP Light" panose="020B0300000000000000" pitchFamily="34" charset="-128"/>
                <a:ea typeface="Noto Sans JP Light" panose="020B0300000000000000" pitchFamily="34" charset="-128"/>
              </a:defRPr>
            </a:lvl1pPr>
          </a:lstStyle>
          <a:p>
            <a:pPr>
              <a:lnSpc>
                <a:spcPct val="100000"/>
              </a:lnSpc>
            </a:pPr>
            <a:r>
              <a:rPr lang="es-ES_tradnl" b="1" noProof="0" dirty="0" err="1">
                <a:solidFill>
                  <a:schemeClr val="bg1"/>
                </a:solidFill>
                <a:latin typeface="+mn-lt"/>
                <a:cs typeface="Poppins" panose="00000500000000000000" pitchFamily="2" charset="0"/>
              </a:rPr>
              <a:t>Info</a:t>
            </a:r>
            <a:r>
              <a:rPr lang="es-ES_tradnl" b="1" noProof="0" dirty="0">
                <a:solidFill>
                  <a:schemeClr val="bg1"/>
                </a:solidFill>
                <a:latin typeface="+mn-lt"/>
                <a:cs typeface="Poppins" panose="00000500000000000000" pitchFamily="2" charset="0"/>
              </a:rPr>
              <a:t> B</a:t>
            </a:r>
            <a:endParaRPr lang="es-ES_tradnl" noProof="0" dirty="0">
              <a:solidFill>
                <a:schemeClr val="bg1"/>
              </a:solidFill>
              <a:latin typeface="+mn-lt"/>
              <a:cs typeface="Poppins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812C13-D7E4-6D66-F6CA-95C66066A206}"/>
              </a:ext>
            </a:extLst>
          </p:cNvPr>
          <p:cNvSpPr txBox="1"/>
          <p:nvPr/>
        </p:nvSpPr>
        <p:spPr>
          <a:xfrm>
            <a:off x="5976415" y="4610864"/>
            <a:ext cx="1694221" cy="310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oto Sans JP Light" panose="020B0300000000000000" pitchFamily="34" charset="-128"/>
                <a:ea typeface="Noto Sans JP Light" panose="020B0300000000000000" pitchFamily="34" charset="-128"/>
              </a:defRPr>
            </a:lvl1pPr>
          </a:lstStyle>
          <a:p>
            <a:r>
              <a:rPr lang="es-ES_tradnl" b="1" noProof="0" dirty="0" err="1">
                <a:solidFill>
                  <a:srgbClr val="463581"/>
                </a:solidFill>
                <a:latin typeface="+mn-lt"/>
                <a:cs typeface="Poppins" panose="00000500000000000000" pitchFamily="2" charset="0"/>
              </a:rPr>
              <a:t>Info</a:t>
            </a:r>
            <a:r>
              <a:rPr lang="es-ES_tradnl" b="1" noProof="0" dirty="0">
                <a:solidFill>
                  <a:srgbClr val="463581"/>
                </a:solidFill>
                <a:latin typeface="+mn-lt"/>
                <a:cs typeface="Poppins" panose="00000500000000000000" pitchFamily="2" charset="0"/>
              </a:rPr>
              <a:t> 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C1B48B-69CF-3C12-F0F7-D3BD806DD86E}"/>
              </a:ext>
            </a:extLst>
          </p:cNvPr>
          <p:cNvSpPr txBox="1"/>
          <p:nvPr/>
        </p:nvSpPr>
        <p:spPr>
          <a:xfrm>
            <a:off x="5976415" y="1555252"/>
            <a:ext cx="1754217" cy="310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oto Sans JP Light" panose="020B0300000000000000" pitchFamily="34" charset="-128"/>
                <a:ea typeface="Noto Sans JP Light" panose="020B0300000000000000" pitchFamily="34" charset="-128"/>
              </a:defRPr>
            </a:lvl1pPr>
          </a:lstStyle>
          <a:p>
            <a:r>
              <a:rPr lang="es-ES_tradnl" b="1" noProof="0" dirty="0" err="1">
                <a:solidFill>
                  <a:schemeClr val="bg1"/>
                </a:solidFill>
                <a:latin typeface="+mn-lt"/>
                <a:cs typeface="Poppins" panose="00000500000000000000" pitchFamily="2" charset="0"/>
              </a:rPr>
              <a:t>Info</a:t>
            </a:r>
            <a:r>
              <a:rPr lang="es-ES_tradnl" b="1" noProof="0" dirty="0">
                <a:solidFill>
                  <a:schemeClr val="bg1"/>
                </a:solidFill>
                <a:latin typeface="+mn-lt"/>
                <a:cs typeface="Poppins" panose="00000500000000000000" pitchFamily="2" charset="0"/>
              </a:rPr>
              <a:t> A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3C99722-49A7-E42F-8218-55B9FA06C15C}"/>
              </a:ext>
            </a:extLst>
          </p:cNvPr>
          <p:cNvGrpSpPr/>
          <p:nvPr/>
        </p:nvGrpSpPr>
        <p:grpSpPr>
          <a:xfrm>
            <a:off x="5924654" y="904910"/>
            <a:ext cx="478981" cy="478981"/>
            <a:chOff x="7282200" y="904910"/>
            <a:chExt cx="478981" cy="478981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3020644-D876-470B-1A52-6A939E7C04FB}"/>
                </a:ext>
              </a:extLst>
            </p:cNvPr>
            <p:cNvSpPr/>
            <p:nvPr/>
          </p:nvSpPr>
          <p:spPr>
            <a:xfrm flipH="1">
              <a:off x="7282200" y="904910"/>
              <a:ext cx="478981" cy="478981"/>
            </a:xfrm>
            <a:custGeom>
              <a:avLst/>
              <a:gdLst>
                <a:gd name="connsiteX0" fmla="*/ 55128 w 162984"/>
                <a:gd name="connsiteY0" fmla="*/ 0 h 162984"/>
                <a:gd name="connsiteX1" fmla="*/ 107856 w 162984"/>
                <a:gd name="connsiteY1" fmla="*/ 0 h 162984"/>
                <a:gd name="connsiteX2" fmla="*/ 162984 w 162984"/>
                <a:gd name="connsiteY2" fmla="*/ 55128 h 162984"/>
                <a:gd name="connsiteX3" fmla="*/ 162984 w 162984"/>
                <a:gd name="connsiteY3" fmla="*/ 107856 h 162984"/>
                <a:gd name="connsiteX4" fmla="*/ 107856 w 162984"/>
                <a:gd name="connsiteY4" fmla="*/ 162984 h 162984"/>
                <a:gd name="connsiteX5" fmla="*/ 55128 w 162984"/>
                <a:gd name="connsiteY5" fmla="*/ 162984 h 162984"/>
                <a:gd name="connsiteX6" fmla="*/ 0 w 162984"/>
                <a:gd name="connsiteY6" fmla="*/ 107856 h 162984"/>
                <a:gd name="connsiteX7" fmla="*/ 0 w 162984"/>
                <a:gd name="connsiteY7" fmla="*/ 55128 h 162984"/>
                <a:gd name="connsiteX8" fmla="*/ 55128 w 162984"/>
                <a:gd name="connsiteY8" fmla="*/ 0 h 16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984" h="162984">
                  <a:moveTo>
                    <a:pt x="55128" y="0"/>
                  </a:moveTo>
                  <a:lnTo>
                    <a:pt x="107856" y="0"/>
                  </a:lnTo>
                  <a:cubicBezTo>
                    <a:pt x="138302" y="0"/>
                    <a:pt x="162984" y="24682"/>
                    <a:pt x="162984" y="55128"/>
                  </a:cubicBezTo>
                  <a:lnTo>
                    <a:pt x="162984" y="107856"/>
                  </a:lnTo>
                  <a:cubicBezTo>
                    <a:pt x="162984" y="138302"/>
                    <a:pt x="138302" y="162984"/>
                    <a:pt x="107856" y="162984"/>
                  </a:cubicBezTo>
                  <a:lnTo>
                    <a:pt x="55128" y="162984"/>
                  </a:lnTo>
                  <a:cubicBezTo>
                    <a:pt x="24682" y="162984"/>
                    <a:pt x="0" y="138302"/>
                    <a:pt x="0" y="107856"/>
                  </a:cubicBezTo>
                  <a:lnTo>
                    <a:pt x="0" y="55128"/>
                  </a:lnTo>
                  <a:cubicBezTo>
                    <a:pt x="0" y="24682"/>
                    <a:pt x="24682" y="0"/>
                    <a:pt x="55128" y="0"/>
                  </a:cubicBezTo>
                  <a:close/>
                </a:path>
              </a:pathLst>
            </a:custGeom>
            <a:solidFill>
              <a:srgbClr val="00DD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noProof="0" dirty="0">
                <a:solidFill>
                  <a:schemeClr val="tx1">
                    <a:lumMod val="85000"/>
                    <a:lumOff val="15000"/>
                  </a:schemeClr>
                </a:solidFill>
                <a:cs typeface="Poppins" panose="00000500000000000000" pitchFamily="2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A37C6C9-EE6E-448B-D641-C2E2780EC895}"/>
                </a:ext>
              </a:extLst>
            </p:cNvPr>
            <p:cNvSpPr txBox="1"/>
            <p:nvPr/>
          </p:nvSpPr>
          <p:spPr>
            <a:xfrm>
              <a:off x="7296987" y="952814"/>
              <a:ext cx="4494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000" noProof="0" dirty="0">
                  <a:solidFill>
                    <a:schemeClr val="bg1"/>
                  </a:solidFill>
                  <a:ea typeface="Noto Sans JP Black" panose="020B0A00000000000000" pitchFamily="34" charset="-128"/>
                  <a:cs typeface="Poppins" panose="00000500000000000000" pitchFamily="2" charset="0"/>
                </a:rPr>
                <a:t>A</a:t>
              </a:r>
              <a:endParaRPr lang="es-ES_tradnl" sz="1400" noProof="0" dirty="0">
                <a:solidFill>
                  <a:schemeClr val="bg1"/>
                </a:solidFill>
                <a:ea typeface="Noto Sans JP Black" panose="020B0A00000000000000" pitchFamily="34" charset="-128"/>
                <a:cs typeface="Poppins" panose="00000500000000000000" pitchFamily="2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292D2D6-DBDE-86C7-A4C5-696C114368FA}"/>
              </a:ext>
            </a:extLst>
          </p:cNvPr>
          <p:cNvGrpSpPr/>
          <p:nvPr/>
        </p:nvGrpSpPr>
        <p:grpSpPr>
          <a:xfrm>
            <a:off x="9302123" y="901544"/>
            <a:ext cx="478981" cy="478981"/>
            <a:chOff x="10659669" y="901544"/>
            <a:chExt cx="478981" cy="478981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3335798-1C90-487E-A295-94E205927F80}"/>
                </a:ext>
              </a:extLst>
            </p:cNvPr>
            <p:cNvSpPr/>
            <p:nvPr/>
          </p:nvSpPr>
          <p:spPr>
            <a:xfrm flipH="1">
              <a:off x="10659669" y="901544"/>
              <a:ext cx="478981" cy="478981"/>
            </a:xfrm>
            <a:custGeom>
              <a:avLst/>
              <a:gdLst>
                <a:gd name="connsiteX0" fmla="*/ 55128 w 162984"/>
                <a:gd name="connsiteY0" fmla="*/ 0 h 162984"/>
                <a:gd name="connsiteX1" fmla="*/ 107856 w 162984"/>
                <a:gd name="connsiteY1" fmla="*/ 0 h 162984"/>
                <a:gd name="connsiteX2" fmla="*/ 162984 w 162984"/>
                <a:gd name="connsiteY2" fmla="*/ 55128 h 162984"/>
                <a:gd name="connsiteX3" fmla="*/ 162984 w 162984"/>
                <a:gd name="connsiteY3" fmla="*/ 107856 h 162984"/>
                <a:gd name="connsiteX4" fmla="*/ 107856 w 162984"/>
                <a:gd name="connsiteY4" fmla="*/ 162984 h 162984"/>
                <a:gd name="connsiteX5" fmla="*/ 55128 w 162984"/>
                <a:gd name="connsiteY5" fmla="*/ 162984 h 162984"/>
                <a:gd name="connsiteX6" fmla="*/ 0 w 162984"/>
                <a:gd name="connsiteY6" fmla="*/ 107856 h 162984"/>
                <a:gd name="connsiteX7" fmla="*/ 0 w 162984"/>
                <a:gd name="connsiteY7" fmla="*/ 55128 h 162984"/>
                <a:gd name="connsiteX8" fmla="*/ 55128 w 162984"/>
                <a:gd name="connsiteY8" fmla="*/ 0 h 16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984" h="162984">
                  <a:moveTo>
                    <a:pt x="55128" y="0"/>
                  </a:moveTo>
                  <a:lnTo>
                    <a:pt x="107856" y="0"/>
                  </a:lnTo>
                  <a:cubicBezTo>
                    <a:pt x="138302" y="0"/>
                    <a:pt x="162984" y="24682"/>
                    <a:pt x="162984" y="55128"/>
                  </a:cubicBezTo>
                  <a:lnTo>
                    <a:pt x="162984" y="107856"/>
                  </a:lnTo>
                  <a:cubicBezTo>
                    <a:pt x="162984" y="138302"/>
                    <a:pt x="138302" y="162984"/>
                    <a:pt x="107856" y="162984"/>
                  </a:cubicBezTo>
                  <a:lnTo>
                    <a:pt x="55128" y="162984"/>
                  </a:lnTo>
                  <a:cubicBezTo>
                    <a:pt x="24682" y="162984"/>
                    <a:pt x="0" y="138302"/>
                    <a:pt x="0" y="107856"/>
                  </a:cubicBezTo>
                  <a:lnTo>
                    <a:pt x="0" y="55128"/>
                  </a:lnTo>
                  <a:cubicBezTo>
                    <a:pt x="0" y="24682"/>
                    <a:pt x="24682" y="0"/>
                    <a:pt x="55128" y="0"/>
                  </a:cubicBezTo>
                  <a:close/>
                </a:path>
              </a:pathLst>
            </a:custGeom>
            <a:solidFill>
              <a:srgbClr val="F67F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noProof="0" dirty="0">
                <a:solidFill>
                  <a:schemeClr val="bg1"/>
                </a:solidFill>
                <a:cs typeface="Poppins" panose="00000500000000000000" pitchFamily="2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D631783-BA0E-A292-1F06-89F6B2BF7BCF}"/>
                </a:ext>
              </a:extLst>
            </p:cNvPr>
            <p:cNvSpPr txBox="1"/>
            <p:nvPr/>
          </p:nvSpPr>
          <p:spPr>
            <a:xfrm>
              <a:off x="10689244" y="952814"/>
              <a:ext cx="4494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000" noProof="0" dirty="0">
                  <a:solidFill>
                    <a:schemeClr val="bg1"/>
                  </a:solidFill>
                  <a:ea typeface="Noto Sans JP Black" panose="020B0A00000000000000" pitchFamily="34" charset="-128"/>
                  <a:cs typeface="Poppins" panose="00000500000000000000" pitchFamily="2" charset="0"/>
                </a:rPr>
                <a:t>B</a:t>
              </a:r>
              <a:endParaRPr lang="es-ES_tradnl" sz="1400" noProof="0" dirty="0">
                <a:solidFill>
                  <a:schemeClr val="bg1"/>
                </a:solidFill>
                <a:ea typeface="Noto Sans JP Black" panose="020B0A00000000000000" pitchFamily="34" charset="-128"/>
                <a:cs typeface="Poppins" panose="00000500000000000000" pitchFamily="2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FF9B4D1-A690-3F3D-2FDF-6653C31AE9A2}"/>
              </a:ext>
            </a:extLst>
          </p:cNvPr>
          <p:cNvGrpSpPr/>
          <p:nvPr/>
        </p:nvGrpSpPr>
        <p:grpSpPr>
          <a:xfrm>
            <a:off x="9989437" y="3468900"/>
            <a:ext cx="279523" cy="279521"/>
            <a:chOff x="9989437" y="3286109"/>
            <a:chExt cx="279523" cy="279521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C5B527A0-1347-FC5D-DA11-8172F436C6A3}"/>
                </a:ext>
              </a:extLst>
            </p:cNvPr>
            <p:cNvSpPr/>
            <p:nvPr/>
          </p:nvSpPr>
          <p:spPr>
            <a:xfrm rot="5400000" flipH="1">
              <a:off x="9989438" y="3286108"/>
              <a:ext cx="279521" cy="279523"/>
            </a:xfrm>
            <a:prstGeom prst="roundRect">
              <a:avLst>
                <a:gd name="adj" fmla="val 33824"/>
              </a:avLst>
            </a:prstGeom>
            <a:solidFill>
              <a:srgbClr val="005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Poppins" panose="00000500000000000000" pitchFamily="2" charset="0"/>
              </a:endParaRPr>
            </a:p>
          </p:txBody>
        </p:sp>
        <p:sp>
          <p:nvSpPr>
            <p:cNvPr id="25" name="Graphic 29">
              <a:extLst>
                <a:ext uri="{FF2B5EF4-FFF2-40B4-BE49-F238E27FC236}">
                  <a16:creationId xmlns:a16="http://schemas.microsoft.com/office/drawing/2014/main" id="{96726CC2-6C4F-B4B6-CEDD-07199A371472}"/>
                </a:ext>
              </a:extLst>
            </p:cNvPr>
            <p:cNvSpPr/>
            <p:nvPr/>
          </p:nvSpPr>
          <p:spPr>
            <a:xfrm rot="5400000">
              <a:off x="10100083" y="3369188"/>
              <a:ext cx="57845" cy="112973"/>
            </a:xfrm>
            <a:custGeom>
              <a:avLst/>
              <a:gdLst>
                <a:gd name="connsiteX0" fmla="*/ 4098 w 101766"/>
                <a:gd name="connsiteY0" fmla="*/ 0 h 198751"/>
                <a:gd name="connsiteX1" fmla="*/ 101766 w 101766"/>
                <a:gd name="connsiteY1" fmla="*/ 96985 h 198751"/>
                <a:gd name="connsiteX2" fmla="*/ 0 w 101766"/>
                <a:gd name="connsiteY2" fmla="*/ 198751 h 198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766" h="198751">
                  <a:moveTo>
                    <a:pt x="4098" y="0"/>
                  </a:moveTo>
                  <a:lnTo>
                    <a:pt x="101766" y="96985"/>
                  </a:lnTo>
                  <a:lnTo>
                    <a:pt x="0" y="198751"/>
                  </a:lnTo>
                </a:path>
              </a:pathLst>
            </a:custGeom>
            <a:noFill/>
            <a:ln w="4546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Poppins" panose="00000500000000000000" pitchFamily="2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922892B-6888-B7F5-81D3-6E6C3CBEA511}"/>
              </a:ext>
            </a:extLst>
          </p:cNvPr>
          <p:cNvGrpSpPr/>
          <p:nvPr/>
        </p:nvGrpSpPr>
        <p:grpSpPr>
          <a:xfrm>
            <a:off x="9302123" y="4036414"/>
            <a:ext cx="478981" cy="478981"/>
            <a:chOff x="10659669" y="3753021"/>
            <a:chExt cx="478981" cy="478981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3328AE6-6E59-16FF-5087-E2A044CB9D68}"/>
                </a:ext>
              </a:extLst>
            </p:cNvPr>
            <p:cNvSpPr/>
            <p:nvPr/>
          </p:nvSpPr>
          <p:spPr>
            <a:xfrm flipH="1">
              <a:off x="10659669" y="3753021"/>
              <a:ext cx="478981" cy="478981"/>
            </a:xfrm>
            <a:custGeom>
              <a:avLst/>
              <a:gdLst>
                <a:gd name="connsiteX0" fmla="*/ 55128 w 162984"/>
                <a:gd name="connsiteY0" fmla="*/ 0 h 162984"/>
                <a:gd name="connsiteX1" fmla="*/ 107856 w 162984"/>
                <a:gd name="connsiteY1" fmla="*/ 0 h 162984"/>
                <a:gd name="connsiteX2" fmla="*/ 162984 w 162984"/>
                <a:gd name="connsiteY2" fmla="*/ 55128 h 162984"/>
                <a:gd name="connsiteX3" fmla="*/ 162984 w 162984"/>
                <a:gd name="connsiteY3" fmla="*/ 107856 h 162984"/>
                <a:gd name="connsiteX4" fmla="*/ 107856 w 162984"/>
                <a:gd name="connsiteY4" fmla="*/ 162984 h 162984"/>
                <a:gd name="connsiteX5" fmla="*/ 55128 w 162984"/>
                <a:gd name="connsiteY5" fmla="*/ 162984 h 162984"/>
                <a:gd name="connsiteX6" fmla="*/ 0 w 162984"/>
                <a:gd name="connsiteY6" fmla="*/ 107856 h 162984"/>
                <a:gd name="connsiteX7" fmla="*/ 0 w 162984"/>
                <a:gd name="connsiteY7" fmla="*/ 55128 h 162984"/>
                <a:gd name="connsiteX8" fmla="*/ 55128 w 162984"/>
                <a:gd name="connsiteY8" fmla="*/ 0 h 16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984" h="162984">
                  <a:moveTo>
                    <a:pt x="55128" y="0"/>
                  </a:moveTo>
                  <a:lnTo>
                    <a:pt x="107856" y="0"/>
                  </a:lnTo>
                  <a:cubicBezTo>
                    <a:pt x="138302" y="0"/>
                    <a:pt x="162984" y="24682"/>
                    <a:pt x="162984" y="55128"/>
                  </a:cubicBezTo>
                  <a:lnTo>
                    <a:pt x="162984" y="107856"/>
                  </a:lnTo>
                  <a:cubicBezTo>
                    <a:pt x="162984" y="138302"/>
                    <a:pt x="138302" y="162984"/>
                    <a:pt x="107856" y="162984"/>
                  </a:cubicBezTo>
                  <a:lnTo>
                    <a:pt x="55128" y="162984"/>
                  </a:lnTo>
                  <a:cubicBezTo>
                    <a:pt x="24682" y="162984"/>
                    <a:pt x="0" y="138302"/>
                    <a:pt x="0" y="107856"/>
                  </a:cubicBezTo>
                  <a:lnTo>
                    <a:pt x="0" y="55128"/>
                  </a:lnTo>
                  <a:cubicBezTo>
                    <a:pt x="0" y="24682"/>
                    <a:pt x="24682" y="0"/>
                    <a:pt x="55128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noProof="0" dirty="0">
                <a:solidFill>
                  <a:schemeClr val="bg1"/>
                </a:solidFill>
                <a:cs typeface="Poppins" panose="00000500000000000000" pitchFamily="2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68206E2-A1E5-84DA-650D-1342B4B0DDD0}"/>
                </a:ext>
              </a:extLst>
            </p:cNvPr>
            <p:cNvSpPr txBox="1"/>
            <p:nvPr/>
          </p:nvSpPr>
          <p:spPr>
            <a:xfrm>
              <a:off x="10689244" y="3792456"/>
              <a:ext cx="4494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000" noProof="0" dirty="0">
                  <a:solidFill>
                    <a:schemeClr val="bg1"/>
                  </a:solidFill>
                  <a:ea typeface="Noto Sans JP Black" panose="020B0A00000000000000" pitchFamily="34" charset="-128"/>
                  <a:cs typeface="Poppins" panose="00000500000000000000" pitchFamily="2" charset="0"/>
                </a:rPr>
                <a:t>C</a:t>
              </a:r>
              <a:endParaRPr lang="es-ES_tradnl" sz="1400" noProof="0" dirty="0">
                <a:solidFill>
                  <a:schemeClr val="bg1"/>
                </a:solidFill>
                <a:ea typeface="Noto Sans JP Black" panose="020B0A00000000000000" pitchFamily="34" charset="-128"/>
                <a:cs typeface="Poppins" panose="00000500000000000000" pitchFamily="2" charset="0"/>
              </a:endParaRP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F24A7D2-155B-3495-0D37-D73B22ACB529}"/>
              </a:ext>
            </a:extLst>
          </p:cNvPr>
          <p:cNvSpPr/>
          <p:nvPr/>
        </p:nvSpPr>
        <p:spPr>
          <a:xfrm>
            <a:off x="8293547" y="4995239"/>
            <a:ext cx="279521" cy="279523"/>
          </a:xfrm>
          <a:prstGeom prst="roundRect">
            <a:avLst>
              <a:gd name="adj" fmla="val 33824"/>
            </a:avLst>
          </a:prstGeom>
          <a:solidFill>
            <a:srgbClr val="FAC8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Poppins" panose="00000500000000000000" pitchFamily="2" charset="0"/>
            </a:endParaRPr>
          </a:p>
        </p:txBody>
      </p:sp>
      <p:sp>
        <p:nvSpPr>
          <p:cNvPr id="30" name="Graphic 29">
            <a:extLst>
              <a:ext uri="{FF2B5EF4-FFF2-40B4-BE49-F238E27FC236}">
                <a16:creationId xmlns:a16="http://schemas.microsoft.com/office/drawing/2014/main" id="{8CB87C67-373B-E306-A814-8223C8A4F0F6}"/>
              </a:ext>
            </a:extLst>
          </p:cNvPr>
          <p:cNvSpPr/>
          <p:nvPr/>
        </p:nvSpPr>
        <p:spPr>
          <a:xfrm flipH="1">
            <a:off x="8404579" y="5078707"/>
            <a:ext cx="57845" cy="112973"/>
          </a:xfrm>
          <a:custGeom>
            <a:avLst/>
            <a:gdLst>
              <a:gd name="connsiteX0" fmla="*/ 4098 w 101766"/>
              <a:gd name="connsiteY0" fmla="*/ 0 h 198751"/>
              <a:gd name="connsiteX1" fmla="*/ 101766 w 101766"/>
              <a:gd name="connsiteY1" fmla="*/ 96985 h 198751"/>
              <a:gd name="connsiteX2" fmla="*/ 0 w 101766"/>
              <a:gd name="connsiteY2" fmla="*/ 198751 h 198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766" h="198751">
                <a:moveTo>
                  <a:pt x="4098" y="0"/>
                </a:moveTo>
                <a:lnTo>
                  <a:pt x="101766" y="96985"/>
                </a:lnTo>
                <a:lnTo>
                  <a:pt x="0" y="198751"/>
                </a:lnTo>
              </a:path>
            </a:pathLst>
          </a:custGeom>
          <a:noFill/>
          <a:ln w="45460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Poppins" panose="00000500000000000000" pitchFamily="2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4EECD5A-410D-8531-A219-7968F47CB329}"/>
              </a:ext>
            </a:extLst>
          </p:cNvPr>
          <p:cNvGrpSpPr/>
          <p:nvPr/>
        </p:nvGrpSpPr>
        <p:grpSpPr>
          <a:xfrm>
            <a:off x="5924654" y="4039780"/>
            <a:ext cx="478981" cy="478981"/>
            <a:chOff x="7282671" y="3756387"/>
            <a:chExt cx="478981" cy="478981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D0A99D-8476-9B7A-DE9F-D5FE941FFE71}"/>
                </a:ext>
              </a:extLst>
            </p:cNvPr>
            <p:cNvSpPr/>
            <p:nvPr/>
          </p:nvSpPr>
          <p:spPr>
            <a:xfrm flipH="1">
              <a:off x="7282671" y="3756387"/>
              <a:ext cx="478981" cy="478981"/>
            </a:xfrm>
            <a:custGeom>
              <a:avLst/>
              <a:gdLst>
                <a:gd name="connsiteX0" fmla="*/ 55128 w 162984"/>
                <a:gd name="connsiteY0" fmla="*/ 0 h 162984"/>
                <a:gd name="connsiteX1" fmla="*/ 107856 w 162984"/>
                <a:gd name="connsiteY1" fmla="*/ 0 h 162984"/>
                <a:gd name="connsiteX2" fmla="*/ 162984 w 162984"/>
                <a:gd name="connsiteY2" fmla="*/ 55128 h 162984"/>
                <a:gd name="connsiteX3" fmla="*/ 162984 w 162984"/>
                <a:gd name="connsiteY3" fmla="*/ 107856 h 162984"/>
                <a:gd name="connsiteX4" fmla="*/ 107856 w 162984"/>
                <a:gd name="connsiteY4" fmla="*/ 162984 h 162984"/>
                <a:gd name="connsiteX5" fmla="*/ 55128 w 162984"/>
                <a:gd name="connsiteY5" fmla="*/ 162984 h 162984"/>
                <a:gd name="connsiteX6" fmla="*/ 0 w 162984"/>
                <a:gd name="connsiteY6" fmla="*/ 107856 h 162984"/>
                <a:gd name="connsiteX7" fmla="*/ 0 w 162984"/>
                <a:gd name="connsiteY7" fmla="*/ 55128 h 162984"/>
                <a:gd name="connsiteX8" fmla="*/ 55128 w 162984"/>
                <a:gd name="connsiteY8" fmla="*/ 0 h 16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984" h="162984">
                  <a:moveTo>
                    <a:pt x="55128" y="0"/>
                  </a:moveTo>
                  <a:lnTo>
                    <a:pt x="107856" y="0"/>
                  </a:lnTo>
                  <a:cubicBezTo>
                    <a:pt x="138302" y="0"/>
                    <a:pt x="162984" y="24682"/>
                    <a:pt x="162984" y="55128"/>
                  </a:cubicBezTo>
                  <a:lnTo>
                    <a:pt x="162984" y="107856"/>
                  </a:lnTo>
                  <a:cubicBezTo>
                    <a:pt x="162984" y="138302"/>
                    <a:pt x="138302" y="162984"/>
                    <a:pt x="107856" y="162984"/>
                  </a:cubicBezTo>
                  <a:lnTo>
                    <a:pt x="55128" y="162984"/>
                  </a:lnTo>
                  <a:cubicBezTo>
                    <a:pt x="24682" y="162984"/>
                    <a:pt x="0" y="138302"/>
                    <a:pt x="0" y="107856"/>
                  </a:cubicBezTo>
                  <a:lnTo>
                    <a:pt x="0" y="55128"/>
                  </a:lnTo>
                  <a:cubicBezTo>
                    <a:pt x="0" y="24682"/>
                    <a:pt x="24682" y="0"/>
                    <a:pt x="55128" y="0"/>
                  </a:cubicBezTo>
                  <a:close/>
                </a:path>
              </a:pathLst>
            </a:custGeom>
            <a:solidFill>
              <a:srgbClr val="FFE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noProof="0" dirty="0">
                <a:solidFill>
                  <a:schemeClr val="bg1"/>
                </a:solidFill>
                <a:cs typeface="Poppins" panose="00000500000000000000" pitchFamily="2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106F469-50B6-E20E-FC8F-617772B273F3}"/>
                </a:ext>
              </a:extLst>
            </p:cNvPr>
            <p:cNvSpPr txBox="1"/>
            <p:nvPr/>
          </p:nvSpPr>
          <p:spPr>
            <a:xfrm>
              <a:off x="7312246" y="3800016"/>
              <a:ext cx="4494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000" noProof="0" dirty="0">
                  <a:solidFill>
                    <a:srgbClr val="463581"/>
                  </a:solidFill>
                  <a:ea typeface="Noto Sans JP Black" panose="020B0A00000000000000" pitchFamily="34" charset="-128"/>
                  <a:cs typeface="Poppins" panose="00000500000000000000" pitchFamily="2" charset="0"/>
                </a:rPr>
                <a:t>D</a:t>
              </a:r>
              <a:endParaRPr lang="es-ES_tradnl" sz="1400" noProof="0" dirty="0">
                <a:solidFill>
                  <a:srgbClr val="463581"/>
                </a:solidFill>
                <a:ea typeface="Noto Sans JP Black" panose="020B0A00000000000000" pitchFamily="34" charset="-128"/>
                <a:cs typeface="Poppins" panose="00000500000000000000" pitchFamily="2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611D871-D59F-E873-EC87-3A6B4142B92E}"/>
              </a:ext>
            </a:extLst>
          </p:cNvPr>
          <p:cNvGrpSpPr/>
          <p:nvPr/>
        </p:nvGrpSpPr>
        <p:grpSpPr>
          <a:xfrm>
            <a:off x="8293547" y="1860369"/>
            <a:ext cx="279521" cy="279523"/>
            <a:chOff x="4183396" y="2217107"/>
            <a:chExt cx="309287" cy="309287"/>
          </a:xfrm>
          <a:solidFill>
            <a:srgbClr val="FF590A"/>
          </a:solidFill>
          <a:effectLst/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F14D64DE-0B6B-9379-B457-24DAB71CCF74}"/>
                </a:ext>
              </a:extLst>
            </p:cNvPr>
            <p:cNvSpPr/>
            <p:nvPr/>
          </p:nvSpPr>
          <p:spPr>
            <a:xfrm flipH="1">
              <a:off x="4183396" y="2217107"/>
              <a:ext cx="309287" cy="309287"/>
            </a:xfrm>
            <a:prstGeom prst="roundRect">
              <a:avLst>
                <a:gd name="adj" fmla="val 3382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Poppins" panose="00000500000000000000" pitchFamily="2" charset="0"/>
              </a:endParaRPr>
            </a:p>
          </p:txBody>
        </p:sp>
        <p:sp>
          <p:nvSpPr>
            <p:cNvPr id="36" name="Graphic 29">
              <a:extLst>
                <a:ext uri="{FF2B5EF4-FFF2-40B4-BE49-F238E27FC236}">
                  <a16:creationId xmlns:a16="http://schemas.microsoft.com/office/drawing/2014/main" id="{21A505ED-9580-FC04-DF17-7987F673FA9C}"/>
                </a:ext>
              </a:extLst>
            </p:cNvPr>
            <p:cNvSpPr/>
            <p:nvPr/>
          </p:nvSpPr>
          <p:spPr>
            <a:xfrm>
              <a:off x="4305822" y="2309463"/>
              <a:ext cx="64005" cy="125003"/>
            </a:xfrm>
            <a:custGeom>
              <a:avLst/>
              <a:gdLst>
                <a:gd name="connsiteX0" fmla="*/ 4098 w 101766"/>
                <a:gd name="connsiteY0" fmla="*/ 0 h 198751"/>
                <a:gd name="connsiteX1" fmla="*/ 101766 w 101766"/>
                <a:gd name="connsiteY1" fmla="*/ 96985 h 198751"/>
                <a:gd name="connsiteX2" fmla="*/ 0 w 101766"/>
                <a:gd name="connsiteY2" fmla="*/ 198751 h 198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766" h="198751">
                  <a:moveTo>
                    <a:pt x="4098" y="0"/>
                  </a:moveTo>
                  <a:lnTo>
                    <a:pt x="101766" y="96985"/>
                  </a:lnTo>
                  <a:lnTo>
                    <a:pt x="0" y="198751"/>
                  </a:lnTo>
                </a:path>
              </a:pathLst>
            </a:custGeom>
            <a:grpFill/>
            <a:ln w="4546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Poppins" panose="00000500000000000000" pitchFamily="2" charset="0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03F8D9E6-775C-EE14-6A49-9A611A982163}"/>
              </a:ext>
            </a:extLst>
          </p:cNvPr>
          <p:cNvSpPr/>
          <p:nvPr/>
        </p:nvSpPr>
        <p:spPr>
          <a:xfrm>
            <a:off x="709023" y="3247328"/>
            <a:ext cx="4165154" cy="113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s-ES_tradnl" noProof="0" dirty="0">
                <a:solidFill>
                  <a:schemeClr val="bg1"/>
                </a:solidFill>
                <a:cs typeface="Poppins" panose="00000500000000000000" pitchFamily="2" charset="0"/>
              </a:rPr>
              <a:t>Una reforma estructural que busca </a:t>
            </a:r>
            <a:r>
              <a:rPr lang="es-ES_tradnl" b="1" noProof="0" dirty="0">
                <a:solidFill>
                  <a:schemeClr val="bg1"/>
                </a:solidFill>
                <a:cs typeface="Poppins" panose="00000500000000000000" pitchFamily="2" charset="0"/>
              </a:rPr>
              <a:t>fortalecer</a:t>
            </a:r>
            <a:r>
              <a:rPr lang="es-ES_tradnl" noProof="0" dirty="0">
                <a:solidFill>
                  <a:schemeClr val="bg1"/>
                </a:solidFill>
                <a:cs typeface="Poppins" panose="00000500000000000000" pitchFamily="2" charset="0"/>
              </a:rPr>
              <a:t> el rol del Estado en la educación pública. </a:t>
            </a:r>
          </a:p>
        </p:txBody>
      </p:sp>
      <p:sp>
        <p:nvSpPr>
          <p:cNvPr id="42" name="Google Shape;268;p43">
            <a:extLst>
              <a:ext uri="{FF2B5EF4-FFF2-40B4-BE49-F238E27FC236}">
                <a16:creationId xmlns:a16="http://schemas.microsoft.com/office/drawing/2014/main" id="{9508EF4F-7BB0-39E7-8760-7F673B1D40C7}"/>
              </a:ext>
            </a:extLst>
          </p:cNvPr>
          <p:cNvSpPr txBox="1"/>
          <p:nvPr/>
        </p:nvSpPr>
        <p:spPr>
          <a:xfrm>
            <a:off x="623622" y="2100222"/>
            <a:ext cx="460690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>
              <a:lnSpc>
                <a:spcPct val="80000"/>
              </a:lnSpc>
              <a:buClr>
                <a:schemeClr val="accent2"/>
              </a:buClr>
              <a:buSzPts val="3900"/>
            </a:pPr>
            <a:r>
              <a:rPr lang="es-ES_tradnl" sz="4000" b="1" noProof="0" dirty="0">
                <a:solidFill>
                  <a:schemeClr val="bg1"/>
                </a:solidFill>
                <a:latin typeface="+mj-lt"/>
                <a:sym typeface="Plus Jakarta Sans"/>
              </a:rPr>
              <a:t>Hoja destacada</a:t>
            </a:r>
            <a:endParaRPr lang="es-ES_tradnl" sz="4000" b="1" noProof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6B71BE94-072D-6BF1-FF3B-113C7FBC7185}"/>
              </a:ext>
            </a:extLst>
          </p:cNvPr>
          <p:cNvSpPr/>
          <p:nvPr/>
        </p:nvSpPr>
        <p:spPr>
          <a:xfrm rot="10800000" flipV="1">
            <a:off x="709022" y="1479456"/>
            <a:ext cx="478276" cy="485836"/>
          </a:xfrm>
          <a:custGeom>
            <a:avLst/>
            <a:gdLst>
              <a:gd name="connsiteX0" fmla="*/ 2028527 w 2028527"/>
              <a:gd name="connsiteY0" fmla="*/ 728596 h 2060608"/>
              <a:gd name="connsiteX1" fmla="*/ 1782862 w 2028527"/>
              <a:gd name="connsiteY1" fmla="*/ 301360 h 2060608"/>
              <a:gd name="connsiteX2" fmla="*/ 1194561 w 2028527"/>
              <a:gd name="connsiteY2" fmla="*/ 717782 h 2060608"/>
              <a:gd name="connsiteX3" fmla="*/ 1260674 w 2028527"/>
              <a:gd name="connsiteY3" fmla="*/ 0 h 2060608"/>
              <a:gd name="connsiteX4" fmla="*/ 767887 w 2028527"/>
              <a:gd name="connsiteY4" fmla="*/ 0 h 2060608"/>
              <a:gd name="connsiteX5" fmla="*/ 833967 w 2028527"/>
              <a:gd name="connsiteY5" fmla="*/ 717782 h 2060608"/>
              <a:gd name="connsiteX6" fmla="*/ 246393 w 2028527"/>
              <a:gd name="connsiteY6" fmla="*/ 301360 h 2060608"/>
              <a:gd name="connsiteX7" fmla="*/ 0 w 2028527"/>
              <a:gd name="connsiteY7" fmla="*/ 728596 h 2060608"/>
              <a:gd name="connsiteX8" fmla="*/ 653686 w 2028527"/>
              <a:gd name="connsiteY8" fmla="*/ 1030651 h 2060608"/>
              <a:gd name="connsiteX9" fmla="*/ 0 w 2028527"/>
              <a:gd name="connsiteY9" fmla="*/ 1332012 h 2060608"/>
              <a:gd name="connsiteX10" fmla="*/ 246393 w 2028527"/>
              <a:gd name="connsiteY10" fmla="*/ 1759248 h 2060608"/>
              <a:gd name="connsiteX11" fmla="*/ 833967 w 2028527"/>
              <a:gd name="connsiteY11" fmla="*/ 1342794 h 2060608"/>
              <a:gd name="connsiteX12" fmla="*/ 767887 w 2028527"/>
              <a:gd name="connsiteY12" fmla="*/ 2060608 h 2060608"/>
              <a:gd name="connsiteX13" fmla="*/ 1260674 w 2028527"/>
              <a:gd name="connsiteY13" fmla="*/ 2060608 h 2060608"/>
              <a:gd name="connsiteX14" fmla="*/ 1194561 w 2028527"/>
              <a:gd name="connsiteY14" fmla="*/ 1342794 h 2060608"/>
              <a:gd name="connsiteX15" fmla="*/ 1782862 w 2028527"/>
              <a:gd name="connsiteY15" fmla="*/ 1759248 h 2060608"/>
              <a:gd name="connsiteX16" fmla="*/ 2028527 w 2028527"/>
              <a:gd name="connsiteY16" fmla="*/ 1332012 h 2060608"/>
              <a:gd name="connsiteX17" fmla="*/ 1374874 w 2028527"/>
              <a:gd name="connsiteY17" fmla="*/ 1030651 h 2060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028527" h="2060608">
                <a:moveTo>
                  <a:pt x="2028527" y="728596"/>
                </a:moveTo>
                <a:lnTo>
                  <a:pt x="1782862" y="301360"/>
                </a:lnTo>
                <a:lnTo>
                  <a:pt x="1194561" y="717782"/>
                </a:lnTo>
                <a:lnTo>
                  <a:pt x="1260674" y="0"/>
                </a:lnTo>
                <a:lnTo>
                  <a:pt x="767887" y="0"/>
                </a:lnTo>
                <a:lnTo>
                  <a:pt x="833967" y="717782"/>
                </a:lnTo>
                <a:lnTo>
                  <a:pt x="246393" y="301360"/>
                </a:lnTo>
                <a:lnTo>
                  <a:pt x="0" y="728596"/>
                </a:lnTo>
                <a:lnTo>
                  <a:pt x="653686" y="1030651"/>
                </a:lnTo>
                <a:lnTo>
                  <a:pt x="0" y="1332012"/>
                </a:lnTo>
                <a:lnTo>
                  <a:pt x="246393" y="1759248"/>
                </a:lnTo>
                <a:lnTo>
                  <a:pt x="833967" y="1342794"/>
                </a:lnTo>
                <a:lnTo>
                  <a:pt x="767887" y="2060608"/>
                </a:lnTo>
                <a:lnTo>
                  <a:pt x="1260674" y="2060608"/>
                </a:lnTo>
                <a:lnTo>
                  <a:pt x="1194561" y="1342794"/>
                </a:lnTo>
                <a:lnTo>
                  <a:pt x="1782862" y="1759248"/>
                </a:lnTo>
                <a:lnTo>
                  <a:pt x="2028527" y="1332012"/>
                </a:lnTo>
                <a:lnTo>
                  <a:pt x="1374874" y="1030651"/>
                </a:lnTo>
                <a:close/>
              </a:path>
            </a:pathLst>
          </a:custGeom>
          <a:solidFill>
            <a:srgbClr val="F67F44"/>
          </a:solidFill>
          <a:ln w="8467" cap="flat">
            <a:noFill/>
            <a:prstDash val="solid"/>
            <a:miter/>
          </a:ln>
        </p:spPr>
        <p:txBody>
          <a:bodyPr rtlCol="0" anchor="ctr"/>
          <a:lstStyle/>
          <a:p>
            <a:endParaRPr lang="es-ES_tradnl" noProof="0" dirty="0"/>
          </a:p>
        </p:txBody>
      </p:sp>
      <p:sp>
        <p:nvSpPr>
          <p:cNvPr id="41" name="TextBox 13">
            <a:extLst>
              <a:ext uri="{FF2B5EF4-FFF2-40B4-BE49-F238E27FC236}">
                <a16:creationId xmlns:a16="http://schemas.microsoft.com/office/drawing/2014/main" id="{21CBBFC8-848E-CA36-9E54-1E6EA6B65E32}"/>
              </a:ext>
            </a:extLst>
          </p:cNvPr>
          <p:cNvSpPr txBox="1"/>
          <p:nvPr/>
        </p:nvSpPr>
        <p:spPr>
          <a:xfrm>
            <a:off x="5702415" y="6329209"/>
            <a:ext cx="6270250" cy="296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oto Sans JP Light" panose="020B0300000000000000" pitchFamily="34" charset="-128"/>
                <a:ea typeface="Noto Sans JP Light" panose="020B0300000000000000" pitchFamily="34" charset="-128"/>
              </a:defRPr>
            </a:lvl1pPr>
          </a:lstStyle>
          <a:p>
            <a:r>
              <a:rPr lang="es-ES_tradnl" sz="1100" noProof="0" dirty="0">
                <a:solidFill>
                  <a:schemeClr val="bg1"/>
                </a:solidFill>
                <a:latin typeface="+mn-lt"/>
                <a:cs typeface="Poppins" panose="00000500000000000000" pitchFamily="2" charset="0"/>
              </a:rPr>
              <a:t>Descripción </a:t>
            </a:r>
          </a:p>
        </p:txBody>
      </p:sp>
      <p:pic>
        <p:nvPicPr>
          <p:cNvPr id="43" name="Imagen 42">
            <a:extLst>
              <a:ext uri="{FF2B5EF4-FFF2-40B4-BE49-F238E27FC236}">
                <a16:creationId xmlns:a16="http://schemas.microsoft.com/office/drawing/2014/main" id="{02367C47-D615-F503-0904-DBC80B864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7542" y="527481"/>
            <a:ext cx="3205511" cy="733706"/>
          </a:xfrm>
          <a:prstGeom prst="rect">
            <a:avLst/>
          </a:prstGeom>
        </p:spPr>
      </p:pic>
      <p:sp>
        <p:nvSpPr>
          <p:cNvPr id="11" name="TextBox 12">
            <a:extLst>
              <a:ext uri="{FF2B5EF4-FFF2-40B4-BE49-F238E27FC236}">
                <a16:creationId xmlns:a16="http://schemas.microsoft.com/office/drawing/2014/main" id="{ECB0DF33-F22E-22F7-7ABD-585493626BAD}"/>
              </a:ext>
            </a:extLst>
          </p:cNvPr>
          <p:cNvSpPr txBox="1"/>
          <p:nvPr/>
        </p:nvSpPr>
        <p:spPr>
          <a:xfrm>
            <a:off x="9345237" y="4718585"/>
            <a:ext cx="156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oto Sans JP Light" panose="020B0300000000000000" pitchFamily="34" charset="-128"/>
                <a:ea typeface="Noto Sans JP Light" panose="020B0300000000000000" pitchFamily="34" charset="-128"/>
              </a:defRPr>
            </a:lvl1pPr>
          </a:lstStyle>
          <a:p>
            <a:pPr>
              <a:lnSpc>
                <a:spcPct val="100000"/>
              </a:lnSpc>
            </a:pPr>
            <a:r>
              <a:rPr lang="es-ES_tradnl" b="1" noProof="0" dirty="0" err="1">
                <a:solidFill>
                  <a:schemeClr val="bg1"/>
                </a:solidFill>
                <a:latin typeface="+mn-lt"/>
                <a:cs typeface="Poppins" panose="00000500000000000000" pitchFamily="2" charset="0"/>
              </a:rPr>
              <a:t>Info</a:t>
            </a:r>
            <a:r>
              <a:rPr lang="es-ES_tradnl" b="1" noProof="0" dirty="0">
                <a:solidFill>
                  <a:schemeClr val="bg1"/>
                </a:solidFill>
                <a:latin typeface="+mn-lt"/>
                <a:cs typeface="Poppins" panose="00000500000000000000" pitchFamily="2" charset="0"/>
              </a:rPr>
              <a:t> D</a:t>
            </a:r>
            <a:endParaRPr lang="es-ES_tradnl" noProof="0" dirty="0">
              <a:solidFill>
                <a:schemeClr val="bg1"/>
              </a:solidFill>
              <a:latin typeface="+mn-lt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142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CFD2782A-E08F-0D22-F1F3-8CF95B600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5759" r="-790"/>
          <a:stretch>
            <a:fillRect/>
          </a:stretch>
        </p:blipFill>
        <p:spPr>
          <a:xfrm>
            <a:off x="3646452" y="158956"/>
            <a:ext cx="8629631" cy="423337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FD204A2-3676-7EFF-29D4-5191EDF796E3}"/>
              </a:ext>
            </a:extLst>
          </p:cNvPr>
          <p:cNvSpPr/>
          <p:nvPr/>
        </p:nvSpPr>
        <p:spPr>
          <a:xfrm>
            <a:off x="0" y="4286250"/>
            <a:ext cx="12192000" cy="2604585"/>
          </a:xfrm>
          <a:prstGeom prst="roundRect">
            <a:avLst>
              <a:gd name="adj" fmla="val 0"/>
            </a:avLst>
          </a:prstGeom>
          <a:solidFill>
            <a:srgbClr val="0F24A3"/>
          </a:solidFill>
          <a:ln>
            <a:noFill/>
          </a:ln>
          <a:effectLst>
            <a:outerShdw blurRad="635000" dist="190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8CBBEFC-6F78-C160-E7F8-3C7B99610A9B}"/>
              </a:ext>
            </a:extLst>
          </p:cNvPr>
          <p:cNvGrpSpPr/>
          <p:nvPr/>
        </p:nvGrpSpPr>
        <p:grpSpPr>
          <a:xfrm>
            <a:off x="1241251" y="3900259"/>
            <a:ext cx="10366250" cy="2046639"/>
            <a:chOff x="1241251" y="3900259"/>
            <a:chExt cx="10366250" cy="204663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BEDAE6E-C03E-C66F-6CE0-11A5A5C0546A}"/>
                </a:ext>
              </a:extLst>
            </p:cNvPr>
            <p:cNvSpPr txBox="1"/>
            <p:nvPr/>
          </p:nvSpPr>
          <p:spPr>
            <a:xfrm>
              <a:off x="1241251" y="4838097"/>
              <a:ext cx="2559228" cy="906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s-ES_tradnl" sz="1400" b="1" dirty="0">
                  <a:solidFill>
                    <a:schemeClr val="bg1"/>
                  </a:solidFill>
                  <a:cs typeface="Plus Jakarta Sans" pitchFamily="2" charset="77"/>
                </a:rPr>
                <a:t>Ut </a:t>
              </a:r>
              <a:r>
                <a:rPr lang="es-ES_tradnl" sz="1400" b="1" dirty="0" err="1">
                  <a:solidFill>
                    <a:schemeClr val="bg1"/>
                  </a:solidFill>
                  <a:cs typeface="Plus Jakarta Sans" pitchFamily="2" charset="77"/>
                </a:rPr>
                <a:t>tincidunt</a:t>
              </a:r>
              <a:r>
                <a:rPr lang="es-ES_tradnl" sz="1400" b="1" dirty="0">
                  <a:solidFill>
                    <a:schemeClr val="bg1"/>
                  </a:solidFill>
                  <a:cs typeface="Plus Jakarta Sans" pitchFamily="2" charset="77"/>
                </a:rPr>
                <a:t> </a:t>
              </a:r>
              <a:r>
                <a:rPr lang="es-ES_tradnl" sz="1400" b="1" dirty="0" err="1">
                  <a:solidFill>
                    <a:schemeClr val="bg1"/>
                  </a:solidFill>
                  <a:cs typeface="Plus Jakarta Sans" pitchFamily="2" charset="77"/>
                </a:rPr>
                <a:t>laoreet</a:t>
              </a:r>
              <a:r>
                <a:rPr lang="es-ES_tradnl" sz="1400" b="1" dirty="0">
                  <a:solidFill>
                    <a:schemeClr val="bg1"/>
                  </a:solidFill>
                  <a:cs typeface="Plus Jakarta Sans" pitchFamily="2" charset="77"/>
                </a:rPr>
                <a:t> </a:t>
              </a:r>
              <a:r>
                <a:rPr lang="es-ES_tradnl" sz="1400" b="1" dirty="0" err="1">
                  <a:solidFill>
                    <a:schemeClr val="bg1"/>
                  </a:solidFill>
                  <a:cs typeface="Plus Jakarta Sans" pitchFamily="2" charset="77"/>
                </a:rPr>
                <a:t>ipsum</a:t>
              </a:r>
              <a:r>
                <a:rPr lang="es-ES_tradnl" sz="1400" b="1" dirty="0">
                  <a:solidFill>
                    <a:schemeClr val="bg1"/>
                  </a:solidFill>
                  <a:cs typeface="Plus Jakarta Sans" pitchFamily="2" charset="77"/>
                </a:rPr>
                <a:t>, non </a:t>
              </a:r>
              <a:r>
                <a:rPr lang="es-ES_tradnl" sz="1400" b="1" dirty="0" err="1">
                  <a:solidFill>
                    <a:schemeClr val="bg1"/>
                  </a:solidFill>
                  <a:cs typeface="Plus Jakarta Sans" pitchFamily="2" charset="77"/>
                </a:rPr>
                <a:t>dignissim</a:t>
              </a:r>
              <a:r>
                <a:rPr lang="es-ES_tradnl" sz="1400" b="1" dirty="0">
                  <a:solidFill>
                    <a:schemeClr val="bg1"/>
                  </a:solidFill>
                  <a:cs typeface="Plus Jakarta Sans" pitchFamily="2" charset="77"/>
                </a:rPr>
                <a:t> </a:t>
              </a:r>
              <a:r>
                <a:rPr lang="es-ES_tradnl" sz="1400" b="1" dirty="0" err="1">
                  <a:solidFill>
                    <a:schemeClr val="bg1"/>
                  </a:solidFill>
                  <a:cs typeface="Plus Jakarta Sans" pitchFamily="2" charset="77"/>
                </a:rPr>
                <a:t>sem</a:t>
              </a:r>
              <a:r>
                <a:rPr lang="es-ES_tradnl" sz="1400" b="1" dirty="0">
                  <a:solidFill>
                    <a:schemeClr val="bg1"/>
                  </a:solidFill>
                  <a:cs typeface="Plus Jakarta Sans" pitchFamily="2" charset="77"/>
                </a:rPr>
                <a:t> </a:t>
              </a:r>
              <a:r>
                <a:rPr lang="es-ES_tradnl" sz="1400" b="1" dirty="0" err="1">
                  <a:solidFill>
                    <a:schemeClr val="bg1"/>
                  </a:solidFill>
                  <a:cs typeface="Plus Jakarta Sans" pitchFamily="2" charset="77"/>
                </a:rPr>
                <a:t>volutpat</a:t>
              </a:r>
              <a:r>
                <a:rPr lang="es-ES_tradnl" sz="1400" b="1" dirty="0">
                  <a:solidFill>
                    <a:schemeClr val="bg1"/>
                  </a:solidFill>
                  <a:cs typeface="Plus Jakarta Sans" pitchFamily="2" charset="77"/>
                </a:rPr>
                <a:t> id. </a:t>
              </a:r>
              <a:endParaRPr lang="es-ES_tradnl" sz="1400" b="1" noProof="0" dirty="0">
                <a:solidFill>
                  <a:schemeClr val="bg1"/>
                </a:solidFill>
                <a:cs typeface="Plus Jakarta Sans" pitchFamily="2" charset="77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AC40070-AA9A-4C13-DF47-F6F7088CBAF1}"/>
                </a:ext>
              </a:extLst>
            </p:cNvPr>
            <p:cNvSpPr/>
            <p:nvPr/>
          </p:nvSpPr>
          <p:spPr>
            <a:xfrm rot="5400000" flipH="1" flipV="1">
              <a:off x="1282894" y="3900259"/>
              <a:ext cx="725887" cy="725887"/>
            </a:xfrm>
            <a:prstGeom prst="ellipse">
              <a:avLst/>
            </a:prstGeom>
            <a:solidFill>
              <a:srgbClr val="FAC81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noProof="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A299FB8-48C3-A97F-6B6D-66193182BAC2}"/>
                </a:ext>
              </a:extLst>
            </p:cNvPr>
            <p:cNvSpPr txBox="1"/>
            <p:nvPr/>
          </p:nvSpPr>
          <p:spPr>
            <a:xfrm>
              <a:off x="5041730" y="4759906"/>
              <a:ext cx="6565771" cy="1186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s-ES_tradnl" sz="1400" b="1" dirty="0" err="1">
                  <a:solidFill>
                    <a:schemeClr val="bg1"/>
                  </a:solidFill>
                  <a:cs typeface="Plus Jakarta Sans" pitchFamily="2" charset="77"/>
                </a:rPr>
                <a:t>Phasellus</a:t>
              </a:r>
              <a:r>
                <a:rPr lang="es-ES_tradnl" sz="1400" b="1" dirty="0">
                  <a:solidFill>
                    <a:schemeClr val="bg1"/>
                  </a:solidFill>
                  <a:cs typeface="Plus Jakarta Sans" pitchFamily="2" charset="77"/>
                </a:rPr>
                <a:t> </a:t>
              </a:r>
              <a:r>
                <a:rPr lang="es-ES_tradnl" sz="1400" b="1" dirty="0" err="1">
                  <a:solidFill>
                    <a:schemeClr val="bg1"/>
                  </a:solidFill>
                  <a:cs typeface="Plus Jakarta Sans" pitchFamily="2" charset="77"/>
                </a:rPr>
                <a:t>luctus</a:t>
              </a:r>
              <a:r>
                <a:rPr lang="es-ES_tradnl" sz="1400" b="1" dirty="0">
                  <a:solidFill>
                    <a:schemeClr val="bg1"/>
                  </a:solidFill>
                  <a:cs typeface="Plus Jakarta Sans" pitchFamily="2" charset="77"/>
                </a:rPr>
                <a:t> </a:t>
              </a:r>
              <a:r>
                <a:rPr lang="es-ES_tradnl" sz="1400" b="1" dirty="0" err="1">
                  <a:solidFill>
                    <a:schemeClr val="bg1"/>
                  </a:solidFill>
                  <a:cs typeface="Plus Jakarta Sans" pitchFamily="2" charset="77"/>
                </a:rPr>
                <a:t>fermentum</a:t>
              </a:r>
              <a:r>
                <a:rPr lang="es-ES_tradnl" sz="1400" b="1" dirty="0">
                  <a:solidFill>
                    <a:schemeClr val="bg1"/>
                  </a:solidFill>
                  <a:cs typeface="Plus Jakarta Sans" pitchFamily="2" charset="77"/>
                </a:rPr>
                <a:t> </a:t>
              </a:r>
              <a:r>
                <a:rPr lang="es-ES_tradnl" sz="1400" b="1" dirty="0" err="1">
                  <a:solidFill>
                    <a:schemeClr val="bg1"/>
                  </a:solidFill>
                  <a:cs typeface="Plus Jakarta Sans" pitchFamily="2" charset="77"/>
                </a:rPr>
                <a:t>gravida</a:t>
              </a:r>
              <a:r>
                <a:rPr lang="es-ES_tradnl" sz="1400" b="1" dirty="0">
                  <a:solidFill>
                    <a:schemeClr val="bg1"/>
                  </a:solidFill>
                  <a:cs typeface="Plus Jakarta Sans" pitchFamily="2" charset="77"/>
                </a:rPr>
                <a:t>. Sed </a:t>
              </a:r>
              <a:r>
                <a:rPr lang="es-ES_tradnl" sz="1400" b="1" dirty="0" err="1">
                  <a:solidFill>
                    <a:schemeClr val="bg1"/>
                  </a:solidFill>
                  <a:cs typeface="Plus Jakarta Sans" pitchFamily="2" charset="77"/>
                </a:rPr>
                <a:t>mollis</a:t>
              </a:r>
              <a:r>
                <a:rPr lang="es-ES_tradnl" sz="1400" b="1" dirty="0">
                  <a:solidFill>
                    <a:schemeClr val="bg1"/>
                  </a:solidFill>
                  <a:cs typeface="Plus Jakarta Sans" pitchFamily="2" charset="77"/>
                </a:rPr>
                <a:t> ut tortor in </a:t>
              </a:r>
              <a:r>
                <a:rPr lang="es-ES_tradnl" sz="1400" b="1" dirty="0" err="1">
                  <a:solidFill>
                    <a:schemeClr val="bg1"/>
                  </a:solidFill>
                  <a:cs typeface="Plus Jakarta Sans" pitchFamily="2" charset="77"/>
                </a:rPr>
                <a:t>blandit</a:t>
              </a:r>
              <a:r>
                <a:rPr lang="es-ES_tradnl" sz="1400" b="1" dirty="0">
                  <a:solidFill>
                    <a:schemeClr val="bg1"/>
                  </a:solidFill>
                  <a:cs typeface="Plus Jakarta Sans" pitchFamily="2" charset="77"/>
                </a:rPr>
                <a:t>. </a:t>
              </a:r>
              <a:r>
                <a:rPr lang="es-ES_tradnl" sz="1400" b="1" dirty="0" err="1">
                  <a:solidFill>
                    <a:schemeClr val="bg1"/>
                  </a:solidFill>
                  <a:cs typeface="Plus Jakarta Sans" pitchFamily="2" charset="77"/>
                </a:rPr>
                <a:t>Praesent</a:t>
              </a:r>
              <a:r>
                <a:rPr lang="es-ES_tradnl" sz="1400" b="1" dirty="0">
                  <a:solidFill>
                    <a:schemeClr val="bg1"/>
                  </a:solidFill>
                  <a:cs typeface="Plus Jakarta Sans" pitchFamily="2" charset="77"/>
                </a:rPr>
                <a:t> ac </a:t>
              </a:r>
              <a:r>
                <a:rPr lang="es-ES_tradnl" sz="1400" b="1" dirty="0" err="1">
                  <a:solidFill>
                    <a:schemeClr val="bg1"/>
                  </a:solidFill>
                  <a:cs typeface="Plus Jakarta Sans" pitchFamily="2" charset="77"/>
                </a:rPr>
                <a:t>tincidunt</a:t>
              </a:r>
              <a:r>
                <a:rPr lang="es-ES_tradnl" sz="1400" b="1" dirty="0">
                  <a:solidFill>
                    <a:schemeClr val="bg1"/>
                  </a:solidFill>
                  <a:cs typeface="Plus Jakarta Sans" pitchFamily="2" charset="77"/>
                </a:rPr>
                <a:t> </a:t>
              </a:r>
              <a:r>
                <a:rPr lang="es-ES_tradnl" sz="1400" b="1" dirty="0" err="1">
                  <a:solidFill>
                    <a:schemeClr val="bg1"/>
                  </a:solidFill>
                  <a:cs typeface="Plus Jakarta Sans" pitchFamily="2" charset="77"/>
                </a:rPr>
                <a:t>lacus</a:t>
              </a:r>
              <a:r>
                <a:rPr lang="es-ES_tradnl" sz="1400" b="1" dirty="0">
                  <a:solidFill>
                    <a:schemeClr val="bg1"/>
                  </a:solidFill>
                  <a:cs typeface="Plus Jakarta Sans" pitchFamily="2" charset="77"/>
                </a:rPr>
                <a:t>. </a:t>
              </a:r>
            </a:p>
            <a:p>
              <a:pPr marL="285750" indent="-28575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s-ES_tradnl" sz="1400" b="1" dirty="0" err="1">
                  <a:solidFill>
                    <a:schemeClr val="bg1"/>
                  </a:solidFill>
                  <a:cs typeface="Plus Jakarta Sans" pitchFamily="2" charset="77"/>
                </a:rPr>
                <a:t>Vestibulum</a:t>
              </a:r>
              <a:r>
                <a:rPr lang="es-ES_tradnl" sz="1400" b="1" dirty="0">
                  <a:solidFill>
                    <a:schemeClr val="bg1"/>
                  </a:solidFill>
                  <a:cs typeface="Plus Jakarta Sans" pitchFamily="2" charset="77"/>
                </a:rPr>
                <a:t> </a:t>
              </a:r>
              <a:r>
                <a:rPr lang="es-ES_tradnl" sz="1400" b="1" dirty="0" err="1">
                  <a:solidFill>
                    <a:schemeClr val="bg1"/>
                  </a:solidFill>
                  <a:cs typeface="Plus Jakarta Sans" pitchFamily="2" charset="77"/>
                </a:rPr>
                <a:t>consectetur</a:t>
              </a:r>
              <a:r>
                <a:rPr lang="es-ES_tradnl" sz="1400" b="1" dirty="0">
                  <a:solidFill>
                    <a:schemeClr val="bg1"/>
                  </a:solidFill>
                  <a:cs typeface="Plus Jakarta Sans" pitchFamily="2" charset="77"/>
                </a:rPr>
                <a:t> </a:t>
              </a:r>
              <a:r>
                <a:rPr lang="es-ES_tradnl" sz="1400" b="1" dirty="0" err="1">
                  <a:solidFill>
                    <a:schemeClr val="bg1"/>
                  </a:solidFill>
                  <a:cs typeface="Plus Jakarta Sans" pitchFamily="2" charset="77"/>
                </a:rPr>
                <a:t>sem</a:t>
              </a:r>
              <a:r>
                <a:rPr lang="es-ES_tradnl" sz="1400" b="1" dirty="0">
                  <a:solidFill>
                    <a:schemeClr val="bg1"/>
                  </a:solidFill>
                  <a:cs typeface="Plus Jakarta Sans" pitchFamily="2" charset="77"/>
                </a:rPr>
                <a:t> urna, vitae </a:t>
              </a:r>
              <a:r>
                <a:rPr lang="es-ES_tradnl" sz="1400" b="1" dirty="0" err="1">
                  <a:solidFill>
                    <a:schemeClr val="bg1"/>
                  </a:solidFill>
                  <a:cs typeface="Plus Jakarta Sans" pitchFamily="2" charset="77"/>
                </a:rPr>
                <a:t>tempor</a:t>
              </a:r>
              <a:r>
                <a:rPr lang="es-ES_tradnl" sz="1400" b="1" dirty="0">
                  <a:solidFill>
                    <a:schemeClr val="bg1"/>
                  </a:solidFill>
                  <a:cs typeface="Plus Jakarta Sans" pitchFamily="2" charset="77"/>
                </a:rPr>
                <a:t> </a:t>
              </a:r>
              <a:r>
                <a:rPr lang="es-ES_tradnl" sz="1400" b="1" dirty="0" err="1">
                  <a:solidFill>
                    <a:schemeClr val="bg1"/>
                  </a:solidFill>
                  <a:cs typeface="Plus Jakarta Sans" pitchFamily="2" charset="77"/>
                </a:rPr>
                <a:t>nisl</a:t>
              </a:r>
              <a:r>
                <a:rPr lang="es-ES_tradnl" sz="1400" b="1" dirty="0">
                  <a:solidFill>
                    <a:schemeClr val="bg1"/>
                  </a:solidFill>
                  <a:cs typeface="Plus Jakarta Sans" pitchFamily="2" charset="77"/>
                </a:rPr>
                <a:t> </a:t>
              </a:r>
              <a:r>
                <a:rPr lang="es-ES_tradnl" sz="1400" b="1" dirty="0" err="1">
                  <a:solidFill>
                    <a:schemeClr val="bg1"/>
                  </a:solidFill>
                  <a:cs typeface="Plus Jakarta Sans" pitchFamily="2" charset="77"/>
                </a:rPr>
                <a:t>accumsan</a:t>
              </a:r>
              <a:r>
                <a:rPr lang="es-ES_tradnl" sz="1400" b="1" dirty="0">
                  <a:solidFill>
                    <a:schemeClr val="bg1"/>
                  </a:solidFill>
                  <a:cs typeface="Plus Jakarta Sans" pitchFamily="2" charset="77"/>
                </a:rPr>
                <a:t> in. </a:t>
              </a:r>
              <a:endParaRPr lang="es-ES_tradnl" sz="1400" noProof="0" dirty="0">
                <a:solidFill>
                  <a:schemeClr val="bg1"/>
                </a:solidFill>
                <a:cs typeface="Plus Jakarta Sans" pitchFamily="2" charset="77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34522FC-3884-04C2-E342-946105CF8032}"/>
                </a:ext>
              </a:extLst>
            </p:cNvPr>
            <p:cNvSpPr/>
            <p:nvPr/>
          </p:nvSpPr>
          <p:spPr>
            <a:xfrm rot="5400000" flipH="1" flipV="1">
              <a:off x="5041731" y="3927825"/>
              <a:ext cx="725887" cy="725887"/>
            </a:xfrm>
            <a:prstGeom prst="ellipse">
              <a:avLst/>
            </a:prstGeom>
            <a:solidFill>
              <a:srgbClr val="F67F4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noProof="0" dirty="0"/>
            </a:p>
          </p:txBody>
        </p:sp>
      </p:grp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FAF6467-E1C1-A5CF-ED9C-80BA733EB4C1}"/>
              </a:ext>
            </a:extLst>
          </p:cNvPr>
          <p:cNvSpPr txBox="1">
            <a:spLocks/>
          </p:cNvSpPr>
          <p:nvPr/>
        </p:nvSpPr>
        <p:spPr>
          <a:xfrm>
            <a:off x="980082" y="2393693"/>
            <a:ext cx="2471138" cy="9015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s-ES_tradnl" sz="1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Phasellus</a:t>
            </a:r>
            <a:r>
              <a:rPr lang="es-ES_tradnl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_tradnl" sz="1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convallis</a:t>
            </a:r>
            <a:r>
              <a:rPr lang="es-ES_tradnl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_tradnl" sz="1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lacus</a:t>
            </a:r>
            <a:r>
              <a:rPr lang="es-ES_tradnl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_tradnl" sz="1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tellus</a:t>
            </a:r>
            <a:r>
              <a:rPr lang="es-ES_tradnl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 </a:t>
            </a:r>
            <a:r>
              <a:rPr lang="es-ES_tradnl" sz="1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maximus</a:t>
            </a:r>
            <a:r>
              <a:rPr lang="es-ES_tradnl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dolor lacinia </a:t>
            </a:r>
            <a:r>
              <a:rPr lang="es-ES_tradnl" sz="1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eleifend</a:t>
            </a:r>
            <a:r>
              <a:rPr lang="es-ES_tradnl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s-ES_tradnl" sz="150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729E1C8-978E-AA40-9939-57DABB56E65E}"/>
              </a:ext>
            </a:extLst>
          </p:cNvPr>
          <p:cNvSpPr txBox="1">
            <a:spLocks/>
          </p:cNvSpPr>
          <p:nvPr/>
        </p:nvSpPr>
        <p:spPr>
          <a:xfrm>
            <a:off x="456491" y="1698560"/>
            <a:ext cx="2846293" cy="57708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s-ES_tradnl" sz="3500" b="1" noProof="0" dirty="0">
                <a:solidFill>
                  <a:srgbClr val="0D429B"/>
                </a:solidFill>
                <a:cs typeface="Plus Jakarta Sans" pitchFamily="2" charset="77"/>
              </a:rPr>
              <a:t>Título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D06C316-68DC-F683-BF0F-92789D4A5FFF}"/>
              </a:ext>
            </a:extLst>
          </p:cNvPr>
          <p:cNvSpPr/>
          <p:nvPr/>
        </p:nvSpPr>
        <p:spPr>
          <a:xfrm rot="10800000" flipV="1">
            <a:off x="501805" y="2429047"/>
            <a:ext cx="478276" cy="485836"/>
          </a:xfrm>
          <a:custGeom>
            <a:avLst/>
            <a:gdLst>
              <a:gd name="connsiteX0" fmla="*/ 2028527 w 2028527"/>
              <a:gd name="connsiteY0" fmla="*/ 728596 h 2060608"/>
              <a:gd name="connsiteX1" fmla="*/ 1782862 w 2028527"/>
              <a:gd name="connsiteY1" fmla="*/ 301360 h 2060608"/>
              <a:gd name="connsiteX2" fmla="*/ 1194561 w 2028527"/>
              <a:gd name="connsiteY2" fmla="*/ 717782 h 2060608"/>
              <a:gd name="connsiteX3" fmla="*/ 1260674 w 2028527"/>
              <a:gd name="connsiteY3" fmla="*/ 0 h 2060608"/>
              <a:gd name="connsiteX4" fmla="*/ 767887 w 2028527"/>
              <a:gd name="connsiteY4" fmla="*/ 0 h 2060608"/>
              <a:gd name="connsiteX5" fmla="*/ 833967 w 2028527"/>
              <a:gd name="connsiteY5" fmla="*/ 717782 h 2060608"/>
              <a:gd name="connsiteX6" fmla="*/ 246393 w 2028527"/>
              <a:gd name="connsiteY6" fmla="*/ 301360 h 2060608"/>
              <a:gd name="connsiteX7" fmla="*/ 0 w 2028527"/>
              <a:gd name="connsiteY7" fmla="*/ 728596 h 2060608"/>
              <a:gd name="connsiteX8" fmla="*/ 653686 w 2028527"/>
              <a:gd name="connsiteY8" fmla="*/ 1030651 h 2060608"/>
              <a:gd name="connsiteX9" fmla="*/ 0 w 2028527"/>
              <a:gd name="connsiteY9" fmla="*/ 1332012 h 2060608"/>
              <a:gd name="connsiteX10" fmla="*/ 246393 w 2028527"/>
              <a:gd name="connsiteY10" fmla="*/ 1759248 h 2060608"/>
              <a:gd name="connsiteX11" fmla="*/ 833967 w 2028527"/>
              <a:gd name="connsiteY11" fmla="*/ 1342794 h 2060608"/>
              <a:gd name="connsiteX12" fmla="*/ 767887 w 2028527"/>
              <a:gd name="connsiteY12" fmla="*/ 2060608 h 2060608"/>
              <a:gd name="connsiteX13" fmla="*/ 1260674 w 2028527"/>
              <a:gd name="connsiteY13" fmla="*/ 2060608 h 2060608"/>
              <a:gd name="connsiteX14" fmla="*/ 1194561 w 2028527"/>
              <a:gd name="connsiteY14" fmla="*/ 1342794 h 2060608"/>
              <a:gd name="connsiteX15" fmla="*/ 1782862 w 2028527"/>
              <a:gd name="connsiteY15" fmla="*/ 1759248 h 2060608"/>
              <a:gd name="connsiteX16" fmla="*/ 2028527 w 2028527"/>
              <a:gd name="connsiteY16" fmla="*/ 1332012 h 2060608"/>
              <a:gd name="connsiteX17" fmla="*/ 1374874 w 2028527"/>
              <a:gd name="connsiteY17" fmla="*/ 1030651 h 2060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028527" h="2060608">
                <a:moveTo>
                  <a:pt x="2028527" y="728596"/>
                </a:moveTo>
                <a:lnTo>
                  <a:pt x="1782862" y="301360"/>
                </a:lnTo>
                <a:lnTo>
                  <a:pt x="1194561" y="717782"/>
                </a:lnTo>
                <a:lnTo>
                  <a:pt x="1260674" y="0"/>
                </a:lnTo>
                <a:lnTo>
                  <a:pt x="767887" y="0"/>
                </a:lnTo>
                <a:lnTo>
                  <a:pt x="833967" y="717782"/>
                </a:lnTo>
                <a:lnTo>
                  <a:pt x="246393" y="301360"/>
                </a:lnTo>
                <a:lnTo>
                  <a:pt x="0" y="728596"/>
                </a:lnTo>
                <a:lnTo>
                  <a:pt x="653686" y="1030651"/>
                </a:lnTo>
                <a:lnTo>
                  <a:pt x="0" y="1332012"/>
                </a:lnTo>
                <a:lnTo>
                  <a:pt x="246393" y="1759248"/>
                </a:lnTo>
                <a:lnTo>
                  <a:pt x="833967" y="1342794"/>
                </a:lnTo>
                <a:lnTo>
                  <a:pt x="767887" y="2060608"/>
                </a:lnTo>
                <a:lnTo>
                  <a:pt x="1260674" y="2060608"/>
                </a:lnTo>
                <a:lnTo>
                  <a:pt x="1194561" y="1342794"/>
                </a:lnTo>
                <a:lnTo>
                  <a:pt x="1782862" y="1759248"/>
                </a:lnTo>
                <a:lnTo>
                  <a:pt x="2028527" y="1332012"/>
                </a:lnTo>
                <a:lnTo>
                  <a:pt x="1374874" y="1030651"/>
                </a:lnTo>
                <a:close/>
              </a:path>
            </a:pathLst>
          </a:custGeom>
          <a:solidFill>
            <a:srgbClr val="FF590A"/>
          </a:solidFill>
          <a:ln w="8467" cap="flat">
            <a:noFill/>
            <a:prstDash val="solid"/>
            <a:miter/>
          </a:ln>
        </p:spPr>
        <p:txBody>
          <a:bodyPr rtlCol="0" anchor="ctr"/>
          <a:lstStyle/>
          <a:p>
            <a:endParaRPr lang="es-ES_tradnl" noProof="0" dirty="0"/>
          </a:p>
        </p:txBody>
      </p:sp>
      <p:sp>
        <p:nvSpPr>
          <p:cNvPr id="6" name="Freeform: Shape 10">
            <a:extLst>
              <a:ext uri="{FF2B5EF4-FFF2-40B4-BE49-F238E27FC236}">
                <a16:creationId xmlns:a16="http://schemas.microsoft.com/office/drawing/2014/main" id="{750CA763-5D9E-C088-FB4E-24E4E61D454A}"/>
              </a:ext>
            </a:extLst>
          </p:cNvPr>
          <p:cNvSpPr/>
          <p:nvPr/>
        </p:nvSpPr>
        <p:spPr>
          <a:xfrm>
            <a:off x="1478126" y="4088062"/>
            <a:ext cx="335421" cy="350279"/>
          </a:xfrm>
          <a:custGeom>
            <a:avLst/>
            <a:gdLst>
              <a:gd name="connsiteX0" fmla="*/ 607149 w 610498"/>
              <a:gd name="connsiteY0" fmla="*/ 507396 h 754859"/>
              <a:gd name="connsiteX1" fmla="*/ 549599 w 610498"/>
              <a:gd name="connsiteY1" fmla="*/ 409562 h 754859"/>
              <a:gd name="connsiteX2" fmla="*/ 607149 w 610498"/>
              <a:gd name="connsiteY2" fmla="*/ 315564 h 754859"/>
              <a:gd name="connsiteX3" fmla="*/ 588445 w 610498"/>
              <a:gd name="connsiteY3" fmla="*/ 281993 h 754859"/>
              <a:gd name="connsiteX4" fmla="*/ 441694 w 610498"/>
              <a:gd name="connsiteY4" fmla="*/ 281993 h 754859"/>
              <a:gd name="connsiteX5" fmla="*/ 441694 w 610498"/>
              <a:gd name="connsiteY5" fmla="*/ 143874 h 754859"/>
              <a:gd name="connsiteX6" fmla="*/ 367838 w 610498"/>
              <a:gd name="connsiteY6" fmla="*/ 68100 h 754859"/>
              <a:gd name="connsiteX7" fmla="*/ 366879 w 610498"/>
              <a:gd name="connsiteY7" fmla="*/ 68100 h 754859"/>
              <a:gd name="connsiteX8" fmla="*/ 133323 w 610498"/>
              <a:gd name="connsiteY8" fmla="*/ 68100 h 754859"/>
              <a:gd name="connsiteX9" fmla="*/ 133323 w 610498"/>
              <a:gd name="connsiteY9" fmla="*/ 66662 h 754859"/>
              <a:gd name="connsiteX10" fmla="*/ 66662 w 610498"/>
              <a:gd name="connsiteY10" fmla="*/ 0 h 754859"/>
              <a:gd name="connsiteX11" fmla="*/ 0 w 610498"/>
              <a:gd name="connsiteY11" fmla="*/ 66662 h 754859"/>
              <a:gd name="connsiteX12" fmla="*/ 0 w 610498"/>
              <a:gd name="connsiteY12" fmla="*/ 732799 h 754859"/>
              <a:gd name="connsiteX13" fmla="*/ 22061 w 610498"/>
              <a:gd name="connsiteY13" fmla="*/ 754860 h 754859"/>
              <a:gd name="connsiteX14" fmla="*/ 110783 w 610498"/>
              <a:gd name="connsiteY14" fmla="*/ 754860 h 754859"/>
              <a:gd name="connsiteX15" fmla="*/ 132844 w 610498"/>
              <a:gd name="connsiteY15" fmla="*/ 732799 h 754859"/>
              <a:gd name="connsiteX16" fmla="*/ 132844 w 610498"/>
              <a:gd name="connsiteY16" fmla="*/ 385583 h 754859"/>
              <a:gd name="connsiteX17" fmla="*/ 219168 w 610498"/>
              <a:gd name="connsiteY17" fmla="*/ 385583 h 754859"/>
              <a:gd name="connsiteX18" fmla="*/ 219168 w 610498"/>
              <a:gd name="connsiteY18" fmla="*/ 473346 h 754859"/>
              <a:gd name="connsiteX19" fmla="*/ 286789 w 610498"/>
              <a:gd name="connsiteY19" fmla="*/ 540487 h 754859"/>
              <a:gd name="connsiteX20" fmla="*/ 587966 w 610498"/>
              <a:gd name="connsiteY20" fmla="*/ 540487 h 754859"/>
              <a:gd name="connsiteX21" fmla="*/ 607149 w 610498"/>
              <a:gd name="connsiteY21" fmla="*/ 507396 h 754859"/>
              <a:gd name="connsiteX22" fmla="*/ 607149 w 610498"/>
              <a:gd name="connsiteY22" fmla="*/ 507396 h 754859"/>
              <a:gd name="connsiteX23" fmla="*/ 263769 w 610498"/>
              <a:gd name="connsiteY23" fmla="*/ 251300 h 754859"/>
              <a:gd name="connsiteX24" fmla="*/ 263769 w 610498"/>
              <a:gd name="connsiteY24" fmla="*/ 250341 h 754859"/>
              <a:gd name="connsiteX25" fmla="*/ 294942 w 610498"/>
              <a:gd name="connsiteY25" fmla="*/ 219648 h 754859"/>
              <a:gd name="connsiteX26" fmla="*/ 365440 w 610498"/>
              <a:gd name="connsiteY26" fmla="*/ 219648 h 754859"/>
              <a:gd name="connsiteX27" fmla="*/ 396613 w 610498"/>
              <a:gd name="connsiteY27" fmla="*/ 212934 h 754859"/>
              <a:gd name="connsiteX28" fmla="*/ 396613 w 610498"/>
              <a:gd name="connsiteY28" fmla="*/ 282473 h 754859"/>
              <a:gd name="connsiteX29" fmla="*/ 294942 w 610498"/>
              <a:gd name="connsiteY29" fmla="*/ 282473 h 754859"/>
              <a:gd name="connsiteX30" fmla="*/ 263769 w 610498"/>
              <a:gd name="connsiteY30" fmla="*/ 251300 h 754859"/>
              <a:gd name="connsiteX31" fmla="*/ 263769 w 610498"/>
              <a:gd name="connsiteY31" fmla="*/ 251300 h 754859"/>
              <a:gd name="connsiteX32" fmla="*/ 43642 w 610498"/>
              <a:gd name="connsiteY32" fmla="*/ 710259 h 754859"/>
              <a:gd name="connsiteX33" fmla="*/ 43642 w 610498"/>
              <a:gd name="connsiteY33" fmla="*/ 66662 h 754859"/>
              <a:gd name="connsiteX34" fmla="*/ 65703 w 610498"/>
              <a:gd name="connsiteY34" fmla="*/ 44601 h 754859"/>
              <a:gd name="connsiteX35" fmla="*/ 87763 w 610498"/>
              <a:gd name="connsiteY35" fmla="*/ 66662 h 754859"/>
              <a:gd name="connsiteX36" fmla="*/ 87763 w 610498"/>
              <a:gd name="connsiteY36" fmla="*/ 710738 h 754859"/>
              <a:gd name="connsiteX37" fmla="*/ 43642 w 610498"/>
              <a:gd name="connsiteY37" fmla="*/ 710738 h 754859"/>
              <a:gd name="connsiteX38" fmla="*/ 43642 w 610498"/>
              <a:gd name="connsiteY38" fmla="*/ 710259 h 754859"/>
              <a:gd name="connsiteX39" fmla="*/ 132364 w 610498"/>
              <a:gd name="connsiteY39" fmla="*/ 340982 h 754859"/>
              <a:gd name="connsiteX40" fmla="*/ 132364 w 610498"/>
              <a:gd name="connsiteY40" fmla="*/ 112701 h 754859"/>
              <a:gd name="connsiteX41" fmla="*/ 364961 w 610498"/>
              <a:gd name="connsiteY41" fmla="*/ 112701 h 754859"/>
              <a:gd name="connsiteX42" fmla="*/ 365440 w 610498"/>
              <a:gd name="connsiteY42" fmla="*/ 112701 h 754859"/>
              <a:gd name="connsiteX43" fmla="*/ 396613 w 610498"/>
              <a:gd name="connsiteY43" fmla="*/ 143874 h 754859"/>
              <a:gd name="connsiteX44" fmla="*/ 396613 w 610498"/>
              <a:gd name="connsiteY44" fmla="*/ 143874 h 754859"/>
              <a:gd name="connsiteX45" fmla="*/ 365440 w 610498"/>
              <a:gd name="connsiteY45" fmla="*/ 175047 h 754859"/>
              <a:gd name="connsiteX46" fmla="*/ 294942 w 610498"/>
              <a:gd name="connsiteY46" fmla="*/ 175047 h 754859"/>
              <a:gd name="connsiteX47" fmla="*/ 219168 w 610498"/>
              <a:gd name="connsiteY47" fmla="*/ 250821 h 754859"/>
              <a:gd name="connsiteX48" fmla="*/ 219168 w 610498"/>
              <a:gd name="connsiteY48" fmla="*/ 250821 h 754859"/>
              <a:gd name="connsiteX49" fmla="*/ 219168 w 610498"/>
              <a:gd name="connsiteY49" fmla="*/ 340982 h 754859"/>
              <a:gd name="connsiteX50" fmla="*/ 132364 w 610498"/>
              <a:gd name="connsiteY50" fmla="*/ 340982 h 754859"/>
              <a:gd name="connsiteX51" fmla="*/ 132364 w 610498"/>
              <a:gd name="connsiteY51" fmla="*/ 340982 h 754859"/>
              <a:gd name="connsiteX52" fmla="*/ 286789 w 610498"/>
              <a:gd name="connsiteY52" fmla="*/ 496366 h 754859"/>
              <a:gd name="connsiteX53" fmla="*/ 263769 w 610498"/>
              <a:gd name="connsiteY53" fmla="*/ 473346 h 754859"/>
              <a:gd name="connsiteX54" fmla="*/ 263769 w 610498"/>
              <a:gd name="connsiteY54" fmla="*/ 319401 h 754859"/>
              <a:gd name="connsiteX55" fmla="*/ 294942 w 610498"/>
              <a:gd name="connsiteY55" fmla="*/ 326115 h 754859"/>
              <a:gd name="connsiteX56" fmla="*/ 548160 w 610498"/>
              <a:gd name="connsiteY56" fmla="*/ 326115 h 754859"/>
              <a:gd name="connsiteX57" fmla="*/ 504519 w 610498"/>
              <a:gd name="connsiteY57" fmla="*/ 397572 h 754859"/>
              <a:gd name="connsiteX58" fmla="*/ 504519 w 610498"/>
              <a:gd name="connsiteY58" fmla="*/ 420592 h 754859"/>
              <a:gd name="connsiteX59" fmla="*/ 549120 w 610498"/>
              <a:gd name="connsiteY59" fmla="*/ 496366 h 754859"/>
              <a:gd name="connsiteX60" fmla="*/ 286789 w 610498"/>
              <a:gd name="connsiteY60" fmla="*/ 496366 h 75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10498" h="754859">
                <a:moveTo>
                  <a:pt x="607149" y="507396"/>
                </a:moveTo>
                <a:lnTo>
                  <a:pt x="549599" y="409562"/>
                </a:lnTo>
                <a:lnTo>
                  <a:pt x="607149" y="315564"/>
                </a:lnTo>
                <a:cubicBezTo>
                  <a:pt x="616261" y="300697"/>
                  <a:pt x="605710" y="281993"/>
                  <a:pt x="588445" y="281993"/>
                </a:cubicBezTo>
                <a:lnTo>
                  <a:pt x="441694" y="281993"/>
                </a:lnTo>
                <a:lnTo>
                  <a:pt x="441694" y="143874"/>
                </a:lnTo>
                <a:cubicBezTo>
                  <a:pt x="441694" y="102630"/>
                  <a:pt x="408603" y="69060"/>
                  <a:pt x="367838" y="68100"/>
                </a:cubicBezTo>
                <a:cubicBezTo>
                  <a:pt x="367359" y="68100"/>
                  <a:pt x="366879" y="68100"/>
                  <a:pt x="366879" y="68100"/>
                </a:cubicBezTo>
                <a:lnTo>
                  <a:pt x="133323" y="68100"/>
                </a:lnTo>
                <a:lnTo>
                  <a:pt x="133323" y="66662"/>
                </a:lnTo>
                <a:cubicBezTo>
                  <a:pt x="133323" y="29734"/>
                  <a:pt x="103589" y="0"/>
                  <a:pt x="66662" y="0"/>
                </a:cubicBezTo>
                <a:cubicBezTo>
                  <a:pt x="29734" y="0"/>
                  <a:pt x="0" y="29734"/>
                  <a:pt x="0" y="66662"/>
                </a:cubicBezTo>
                <a:lnTo>
                  <a:pt x="0" y="732799"/>
                </a:lnTo>
                <a:cubicBezTo>
                  <a:pt x="0" y="744788"/>
                  <a:pt x="10071" y="754860"/>
                  <a:pt x="22061" y="754860"/>
                </a:cubicBezTo>
                <a:lnTo>
                  <a:pt x="110783" y="754860"/>
                </a:lnTo>
                <a:cubicBezTo>
                  <a:pt x="123252" y="754860"/>
                  <a:pt x="132844" y="744788"/>
                  <a:pt x="132844" y="732799"/>
                </a:cubicBezTo>
                <a:lnTo>
                  <a:pt x="132844" y="385583"/>
                </a:lnTo>
                <a:lnTo>
                  <a:pt x="219168" y="385583"/>
                </a:lnTo>
                <a:lnTo>
                  <a:pt x="219168" y="473346"/>
                </a:lnTo>
                <a:cubicBezTo>
                  <a:pt x="219168" y="510274"/>
                  <a:pt x="249382" y="540487"/>
                  <a:pt x="286789" y="540487"/>
                </a:cubicBezTo>
                <a:lnTo>
                  <a:pt x="587966" y="540487"/>
                </a:lnTo>
                <a:cubicBezTo>
                  <a:pt x="605231" y="540967"/>
                  <a:pt x="615781" y="522263"/>
                  <a:pt x="607149" y="507396"/>
                </a:cubicBezTo>
                <a:lnTo>
                  <a:pt x="607149" y="507396"/>
                </a:lnTo>
                <a:close/>
                <a:moveTo>
                  <a:pt x="263769" y="251300"/>
                </a:moveTo>
                <a:cubicBezTo>
                  <a:pt x="263769" y="250821"/>
                  <a:pt x="263769" y="250341"/>
                  <a:pt x="263769" y="250341"/>
                </a:cubicBezTo>
                <a:cubicBezTo>
                  <a:pt x="264249" y="233076"/>
                  <a:pt x="278157" y="219648"/>
                  <a:pt x="294942" y="219648"/>
                </a:cubicBezTo>
                <a:lnTo>
                  <a:pt x="365440" y="219648"/>
                </a:lnTo>
                <a:cubicBezTo>
                  <a:pt x="376471" y="219648"/>
                  <a:pt x="387021" y="217250"/>
                  <a:pt x="396613" y="212934"/>
                </a:cubicBezTo>
                <a:lnTo>
                  <a:pt x="396613" y="282473"/>
                </a:lnTo>
                <a:lnTo>
                  <a:pt x="294942" y="282473"/>
                </a:lnTo>
                <a:cubicBezTo>
                  <a:pt x="278157" y="281993"/>
                  <a:pt x="264249" y="268086"/>
                  <a:pt x="263769" y="251300"/>
                </a:cubicBezTo>
                <a:lnTo>
                  <a:pt x="263769" y="251300"/>
                </a:lnTo>
                <a:close/>
                <a:moveTo>
                  <a:pt x="43642" y="710259"/>
                </a:moveTo>
                <a:lnTo>
                  <a:pt x="43642" y="66662"/>
                </a:lnTo>
                <a:cubicBezTo>
                  <a:pt x="43642" y="54672"/>
                  <a:pt x="53713" y="44601"/>
                  <a:pt x="65703" y="44601"/>
                </a:cubicBezTo>
                <a:cubicBezTo>
                  <a:pt x="77692" y="44601"/>
                  <a:pt x="87763" y="54672"/>
                  <a:pt x="87763" y="66662"/>
                </a:cubicBezTo>
                <a:lnTo>
                  <a:pt x="87763" y="710738"/>
                </a:lnTo>
                <a:lnTo>
                  <a:pt x="43642" y="710738"/>
                </a:lnTo>
                <a:lnTo>
                  <a:pt x="43642" y="710259"/>
                </a:lnTo>
                <a:close/>
                <a:moveTo>
                  <a:pt x="132364" y="340982"/>
                </a:moveTo>
                <a:lnTo>
                  <a:pt x="132364" y="112701"/>
                </a:lnTo>
                <a:lnTo>
                  <a:pt x="364961" y="112701"/>
                </a:lnTo>
                <a:cubicBezTo>
                  <a:pt x="364961" y="112701"/>
                  <a:pt x="365440" y="112701"/>
                  <a:pt x="365440" y="112701"/>
                </a:cubicBezTo>
                <a:cubicBezTo>
                  <a:pt x="382705" y="112701"/>
                  <a:pt x="396134" y="127089"/>
                  <a:pt x="396613" y="143874"/>
                </a:cubicBezTo>
                <a:cubicBezTo>
                  <a:pt x="396613" y="143874"/>
                  <a:pt x="396613" y="143874"/>
                  <a:pt x="396613" y="143874"/>
                </a:cubicBezTo>
                <a:cubicBezTo>
                  <a:pt x="396613" y="161139"/>
                  <a:pt x="382705" y="175047"/>
                  <a:pt x="365440" y="175047"/>
                </a:cubicBezTo>
                <a:lnTo>
                  <a:pt x="294942" y="175047"/>
                </a:lnTo>
                <a:cubicBezTo>
                  <a:pt x="253219" y="175047"/>
                  <a:pt x="219168" y="209097"/>
                  <a:pt x="219168" y="250821"/>
                </a:cubicBezTo>
                <a:cubicBezTo>
                  <a:pt x="219168" y="250821"/>
                  <a:pt x="219168" y="250821"/>
                  <a:pt x="219168" y="250821"/>
                </a:cubicBezTo>
                <a:lnTo>
                  <a:pt x="219168" y="340982"/>
                </a:lnTo>
                <a:lnTo>
                  <a:pt x="132364" y="340982"/>
                </a:lnTo>
                <a:lnTo>
                  <a:pt x="132364" y="340982"/>
                </a:lnTo>
                <a:close/>
                <a:moveTo>
                  <a:pt x="286789" y="496366"/>
                </a:moveTo>
                <a:cubicBezTo>
                  <a:pt x="274320" y="496366"/>
                  <a:pt x="263769" y="486295"/>
                  <a:pt x="263769" y="473346"/>
                </a:cubicBezTo>
                <a:lnTo>
                  <a:pt x="263769" y="319401"/>
                </a:lnTo>
                <a:cubicBezTo>
                  <a:pt x="273361" y="323717"/>
                  <a:pt x="283912" y="326115"/>
                  <a:pt x="294942" y="326115"/>
                </a:cubicBezTo>
                <a:lnTo>
                  <a:pt x="548160" y="326115"/>
                </a:lnTo>
                <a:lnTo>
                  <a:pt x="504519" y="397572"/>
                </a:lnTo>
                <a:cubicBezTo>
                  <a:pt x="500202" y="404766"/>
                  <a:pt x="500202" y="413398"/>
                  <a:pt x="504519" y="420592"/>
                </a:cubicBezTo>
                <a:lnTo>
                  <a:pt x="549120" y="496366"/>
                </a:lnTo>
                <a:lnTo>
                  <a:pt x="286789" y="496366"/>
                </a:lnTo>
                <a:close/>
              </a:path>
            </a:pathLst>
          </a:custGeom>
          <a:solidFill>
            <a:schemeClr val="bg1"/>
          </a:solidFill>
          <a:ln w="4792" cap="flat">
            <a:noFill/>
            <a:prstDash val="solid"/>
            <a:miter/>
          </a:ln>
        </p:spPr>
        <p:txBody>
          <a:bodyPr rtlCol="0" anchor="ctr"/>
          <a:lstStyle/>
          <a:p>
            <a:endParaRPr lang="es-ES_tradnl" noProof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DD7F319-F266-38BA-7060-2B437A7AB0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053" y="4050147"/>
            <a:ext cx="481241" cy="48124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E0C357C-4E29-B5A5-EFED-89AB3DCF78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90" y="571485"/>
            <a:ext cx="3115092" cy="68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54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45BC132-AF6E-4DCF-B0F6-5E9A1C1527F5}"/>
              </a:ext>
            </a:extLst>
          </p:cNvPr>
          <p:cNvSpPr txBox="1"/>
          <p:nvPr/>
        </p:nvSpPr>
        <p:spPr>
          <a:xfrm flipH="1">
            <a:off x="1387474" y="2302284"/>
            <a:ext cx="4193015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bg1"/>
                </a:solidFill>
                <a:ea typeface="Arial"/>
                <a:cs typeface="Arial"/>
              </a:defRPr>
            </a:lvl1pPr>
          </a:lstStyle>
          <a:p>
            <a:pPr lvl="0"/>
            <a:r>
              <a:rPr lang="en-ID" dirty="0">
                <a:solidFill>
                  <a:schemeClr val="tx1"/>
                </a:solidFill>
                <a:cs typeface="Poppins SemiBold" panose="00000700000000000000" pitchFamily="2" charset="0"/>
                <a:sym typeface="Arial"/>
              </a:rPr>
              <a:t>Lorem ipsum </a:t>
            </a:r>
            <a:r>
              <a:rPr lang="en-ID" dirty="0" err="1">
                <a:solidFill>
                  <a:schemeClr val="tx1"/>
                </a:solidFill>
                <a:cs typeface="Poppins SemiBold" panose="00000700000000000000" pitchFamily="2" charset="0"/>
                <a:sym typeface="Arial"/>
              </a:rPr>
              <a:t>dolor</a:t>
            </a:r>
            <a:r>
              <a:rPr lang="en-ID" dirty="0">
                <a:solidFill>
                  <a:schemeClr val="tx1"/>
                </a:solidFill>
                <a:cs typeface="Poppins SemiBold" panose="00000700000000000000" pitchFamily="2" charset="0"/>
                <a:sym typeface="Arial"/>
              </a:rPr>
              <a:t> sit </a:t>
            </a:r>
            <a:r>
              <a:rPr lang="en-ID" dirty="0" err="1">
                <a:solidFill>
                  <a:schemeClr val="tx1"/>
                </a:solidFill>
                <a:cs typeface="Poppins SemiBold" panose="00000700000000000000" pitchFamily="2" charset="0"/>
                <a:sym typeface="Arial"/>
              </a:rPr>
              <a:t>amet</a:t>
            </a:r>
            <a:r>
              <a:rPr lang="en-ID" dirty="0">
                <a:solidFill>
                  <a:schemeClr val="tx1"/>
                </a:solidFill>
                <a:cs typeface="Poppins SemiBold" panose="00000700000000000000" pitchFamily="2" charset="0"/>
                <a:sym typeface="Arial"/>
              </a:rPr>
              <a:t>, </a:t>
            </a:r>
            <a:r>
              <a:rPr lang="en-ID" dirty="0" err="1">
                <a:solidFill>
                  <a:schemeClr val="tx1"/>
                </a:solidFill>
                <a:cs typeface="Poppins SemiBold" panose="00000700000000000000" pitchFamily="2" charset="0"/>
                <a:sym typeface="Arial"/>
              </a:rPr>
              <a:t>consectetur</a:t>
            </a:r>
            <a:r>
              <a:rPr lang="en-ID" dirty="0">
                <a:solidFill>
                  <a:schemeClr val="tx1"/>
                </a:solidFill>
                <a:cs typeface="Poppins SemiBold" panose="00000700000000000000" pitchFamily="2" charset="0"/>
                <a:sym typeface="Arial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Poppins SemiBold" panose="00000700000000000000" pitchFamily="2" charset="0"/>
                <a:sym typeface="Arial"/>
              </a:rPr>
              <a:t>adipiscing</a:t>
            </a:r>
            <a:r>
              <a:rPr lang="en-ID" dirty="0">
                <a:solidFill>
                  <a:schemeClr val="tx1"/>
                </a:solidFill>
                <a:cs typeface="Poppins SemiBold" panose="00000700000000000000" pitchFamily="2" charset="0"/>
                <a:sym typeface="Arial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Poppins SemiBold" panose="00000700000000000000" pitchFamily="2" charset="0"/>
                <a:sym typeface="Arial"/>
              </a:rPr>
              <a:t>elit</a:t>
            </a:r>
            <a:r>
              <a:rPr lang="en-ID" dirty="0">
                <a:solidFill>
                  <a:schemeClr val="tx1"/>
                </a:solidFill>
                <a:cs typeface="Poppins SemiBold" panose="00000700000000000000" pitchFamily="2" charset="0"/>
                <a:sym typeface="Arial"/>
              </a:rPr>
              <a:t>. </a:t>
            </a:r>
            <a:r>
              <a:rPr lang="en-ID" dirty="0" err="1">
                <a:solidFill>
                  <a:schemeClr val="tx1"/>
                </a:solidFill>
                <a:cs typeface="Poppins SemiBold" panose="00000700000000000000" pitchFamily="2" charset="0"/>
                <a:sym typeface="Arial"/>
              </a:rPr>
              <a:t>Suspendisse</a:t>
            </a:r>
            <a:r>
              <a:rPr lang="en-ID" dirty="0">
                <a:solidFill>
                  <a:schemeClr val="tx1"/>
                </a:solidFill>
                <a:cs typeface="Poppins SemiBold" panose="00000700000000000000" pitchFamily="2" charset="0"/>
                <a:sym typeface="Arial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Poppins SemiBold" panose="00000700000000000000" pitchFamily="2" charset="0"/>
                <a:sym typeface="Arial"/>
              </a:rPr>
              <a:t>ultrices</a:t>
            </a:r>
            <a:r>
              <a:rPr lang="en-ID" dirty="0">
                <a:solidFill>
                  <a:schemeClr val="tx1"/>
                </a:solidFill>
                <a:cs typeface="Poppins SemiBold" panose="00000700000000000000" pitchFamily="2" charset="0"/>
                <a:sym typeface="Arial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Poppins SemiBold" panose="00000700000000000000" pitchFamily="2" charset="0"/>
                <a:sym typeface="Arial"/>
              </a:rPr>
              <a:t>lacus</a:t>
            </a:r>
            <a:r>
              <a:rPr lang="en-ID" dirty="0">
                <a:solidFill>
                  <a:schemeClr val="tx1"/>
                </a:solidFill>
                <a:cs typeface="Poppins SemiBold" panose="00000700000000000000" pitchFamily="2" charset="0"/>
                <a:sym typeface="Arial"/>
              </a:rPr>
              <a:t> et libero </a:t>
            </a:r>
            <a:r>
              <a:rPr lang="en-ID" dirty="0" err="1">
                <a:solidFill>
                  <a:schemeClr val="tx1"/>
                </a:solidFill>
                <a:cs typeface="Poppins SemiBold" panose="00000700000000000000" pitchFamily="2" charset="0"/>
                <a:sym typeface="Arial"/>
              </a:rPr>
              <a:t>euismod</a:t>
            </a:r>
            <a:r>
              <a:rPr lang="en-ID" dirty="0">
                <a:solidFill>
                  <a:schemeClr val="tx1"/>
                </a:solidFill>
                <a:cs typeface="Poppins SemiBold" panose="00000700000000000000" pitchFamily="2" charset="0"/>
                <a:sym typeface="Arial"/>
              </a:rPr>
              <a:t> pharetra. Ut </a:t>
            </a:r>
            <a:r>
              <a:rPr lang="en-ID" dirty="0" err="1">
                <a:solidFill>
                  <a:schemeClr val="tx1"/>
                </a:solidFill>
                <a:cs typeface="Poppins SemiBold" panose="00000700000000000000" pitchFamily="2" charset="0"/>
                <a:sym typeface="Arial"/>
              </a:rPr>
              <a:t>tellus</a:t>
            </a:r>
            <a:r>
              <a:rPr lang="en-ID" dirty="0">
                <a:solidFill>
                  <a:schemeClr val="tx1"/>
                </a:solidFill>
                <a:cs typeface="Poppins SemiBold" panose="00000700000000000000" pitchFamily="2" charset="0"/>
                <a:sym typeface="Arial"/>
              </a:rPr>
              <a:t> ipsum, </a:t>
            </a:r>
            <a:r>
              <a:rPr lang="en-ID" dirty="0" err="1">
                <a:solidFill>
                  <a:schemeClr val="tx1"/>
                </a:solidFill>
                <a:cs typeface="Poppins SemiBold" panose="00000700000000000000" pitchFamily="2" charset="0"/>
                <a:sym typeface="Arial"/>
              </a:rPr>
              <a:t>congue</a:t>
            </a:r>
            <a:r>
              <a:rPr lang="en-ID" dirty="0">
                <a:solidFill>
                  <a:schemeClr val="tx1"/>
                </a:solidFill>
                <a:cs typeface="Poppins SemiBold" panose="00000700000000000000" pitchFamily="2" charset="0"/>
                <a:sym typeface="Arial"/>
              </a:rPr>
              <a:t> a ipsum </a:t>
            </a:r>
            <a:r>
              <a:rPr lang="en-ID" dirty="0" err="1">
                <a:solidFill>
                  <a:schemeClr val="tx1"/>
                </a:solidFill>
                <a:cs typeface="Poppins SemiBold" panose="00000700000000000000" pitchFamily="2" charset="0"/>
                <a:sym typeface="Arial"/>
              </a:rPr>
              <a:t>sed</a:t>
            </a:r>
            <a:r>
              <a:rPr lang="en-ID" dirty="0">
                <a:solidFill>
                  <a:schemeClr val="tx1"/>
                </a:solidFill>
                <a:cs typeface="Poppins SemiBold" panose="00000700000000000000" pitchFamily="2" charset="0"/>
                <a:sym typeface="Arial"/>
              </a:rPr>
              <a:t>, </a:t>
            </a:r>
            <a:r>
              <a:rPr lang="en-ID" dirty="0" err="1">
                <a:solidFill>
                  <a:schemeClr val="tx1"/>
                </a:solidFill>
                <a:cs typeface="Poppins SemiBold" panose="00000700000000000000" pitchFamily="2" charset="0"/>
                <a:sym typeface="Arial"/>
              </a:rPr>
              <a:t>bibendum</a:t>
            </a:r>
            <a:r>
              <a:rPr lang="en-ID" dirty="0">
                <a:solidFill>
                  <a:schemeClr val="tx1"/>
                </a:solidFill>
                <a:cs typeface="Poppins SemiBold" panose="00000700000000000000" pitchFamily="2" charset="0"/>
                <a:sym typeface="Arial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Poppins SemiBold" panose="00000700000000000000" pitchFamily="2" charset="0"/>
                <a:sym typeface="Arial"/>
              </a:rPr>
              <a:t>pellentesque</a:t>
            </a:r>
            <a:r>
              <a:rPr lang="en-ID" dirty="0">
                <a:solidFill>
                  <a:schemeClr val="tx1"/>
                </a:solidFill>
                <a:cs typeface="Poppins SemiBold" panose="00000700000000000000" pitchFamily="2" charset="0"/>
                <a:sym typeface="Arial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Poppins SemiBold" panose="00000700000000000000" pitchFamily="2" charset="0"/>
                <a:sym typeface="Arial"/>
              </a:rPr>
              <a:t>felis</a:t>
            </a:r>
            <a:r>
              <a:rPr lang="en-ID" dirty="0">
                <a:solidFill>
                  <a:schemeClr val="tx1"/>
                </a:solidFill>
                <a:cs typeface="Poppins SemiBold" panose="00000700000000000000" pitchFamily="2" charset="0"/>
                <a:sym typeface="Arial"/>
              </a:rPr>
              <a:t>. Nunc </a:t>
            </a:r>
            <a:r>
              <a:rPr lang="en-ID" dirty="0" err="1">
                <a:solidFill>
                  <a:schemeClr val="tx1"/>
                </a:solidFill>
                <a:cs typeface="Poppins SemiBold" panose="00000700000000000000" pitchFamily="2" charset="0"/>
                <a:sym typeface="Arial"/>
              </a:rPr>
              <a:t>volutpat</a:t>
            </a:r>
            <a:r>
              <a:rPr lang="en-ID" dirty="0">
                <a:solidFill>
                  <a:schemeClr val="tx1"/>
                </a:solidFill>
                <a:cs typeface="Poppins SemiBold" panose="00000700000000000000" pitchFamily="2" charset="0"/>
                <a:sym typeface="Arial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Poppins SemiBold" panose="00000700000000000000" pitchFamily="2" charset="0"/>
                <a:sym typeface="Arial"/>
              </a:rPr>
              <a:t>sollicitudin</a:t>
            </a:r>
            <a:r>
              <a:rPr lang="en-ID" dirty="0">
                <a:solidFill>
                  <a:schemeClr val="tx1"/>
                </a:solidFill>
                <a:cs typeface="Poppins SemiBold" panose="00000700000000000000" pitchFamily="2" charset="0"/>
                <a:sym typeface="Arial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Poppins SemiBold" panose="00000700000000000000" pitchFamily="2" charset="0"/>
                <a:sym typeface="Arial"/>
              </a:rPr>
              <a:t>posuere</a:t>
            </a:r>
            <a:r>
              <a:rPr lang="en-ID" dirty="0">
                <a:solidFill>
                  <a:schemeClr val="tx1"/>
                </a:solidFill>
                <a:cs typeface="Poppins SemiBold" panose="00000700000000000000" pitchFamily="2" charset="0"/>
                <a:sym typeface="Arial"/>
              </a:rPr>
              <a:t>. </a:t>
            </a:r>
            <a:r>
              <a:rPr lang="en-ID" dirty="0" err="1">
                <a:solidFill>
                  <a:schemeClr val="tx1"/>
                </a:solidFill>
                <a:cs typeface="Poppins SemiBold" panose="00000700000000000000" pitchFamily="2" charset="0"/>
                <a:sym typeface="Arial"/>
              </a:rPr>
              <a:t>Pellentesque</a:t>
            </a:r>
            <a:r>
              <a:rPr lang="en-ID" dirty="0">
                <a:solidFill>
                  <a:schemeClr val="tx1"/>
                </a:solidFill>
                <a:cs typeface="Poppins SemiBold" panose="00000700000000000000" pitchFamily="2" charset="0"/>
                <a:sym typeface="Arial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Poppins SemiBold" panose="00000700000000000000" pitchFamily="2" charset="0"/>
                <a:sym typeface="Arial"/>
              </a:rPr>
              <a:t>efficitur</a:t>
            </a:r>
            <a:r>
              <a:rPr lang="en-ID" dirty="0">
                <a:solidFill>
                  <a:schemeClr val="tx1"/>
                </a:solidFill>
                <a:cs typeface="Poppins SemiBold" panose="00000700000000000000" pitchFamily="2" charset="0"/>
                <a:sym typeface="Arial"/>
              </a:rPr>
              <a:t> lacinia </a:t>
            </a:r>
            <a:r>
              <a:rPr lang="en-ID" dirty="0" err="1">
                <a:solidFill>
                  <a:schemeClr val="tx1"/>
                </a:solidFill>
                <a:cs typeface="Poppins SemiBold" panose="00000700000000000000" pitchFamily="2" charset="0"/>
                <a:sym typeface="Arial"/>
              </a:rPr>
              <a:t>tincidunt</a:t>
            </a:r>
            <a:r>
              <a:rPr lang="en-ID" dirty="0">
                <a:solidFill>
                  <a:schemeClr val="tx1"/>
                </a:solidFill>
                <a:cs typeface="Poppins SemiBold" panose="00000700000000000000" pitchFamily="2" charset="0"/>
                <a:sym typeface="Arial"/>
              </a:rPr>
              <a:t>.</a:t>
            </a:r>
            <a:endParaRPr lang="en-ID" dirty="0">
              <a:solidFill>
                <a:schemeClr val="tx1"/>
              </a:solidFill>
              <a:cs typeface="Poppins SemiBold" panose="00000700000000000000" pitchFamily="2" charset="0"/>
            </a:endParaRPr>
          </a:p>
        </p:txBody>
      </p: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2DF19B45-76AA-22BE-7C2B-E0A4CA7C5BC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8230E81-841B-B64A-D7E3-C29004051D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7475" y="385950"/>
            <a:ext cx="3424938" cy="753487"/>
          </a:xfrm>
          <a:prstGeom prst="rect">
            <a:avLst/>
          </a:prstGeom>
        </p:spPr>
      </p:pic>
      <p:sp>
        <p:nvSpPr>
          <p:cNvPr id="6" name="Google Shape;1016;p19">
            <a:extLst>
              <a:ext uri="{FF2B5EF4-FFF2-40B4-BE49-F238E27FC236}">
                <a16:creationId xmlns:a16="http://schemas.microsoft.com/office/drawing/2014/main" id="{DB111767-A223-60A3-40A9-D4BDAF4B4CC1}"/>
              </a:ext>
            </a:extLst>
          </p:cNvPr>
          <p:cNvSpPr/>
          <p:nvPr/>
        </p:nvSpPr>
        <p:spPr>
          <a:xfrm flipH="1">
            <a:off x="6061799" y="5995562"/>
            <a:ext cx="529243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  <a:sym typeface="Arial"/>
              </a:rPr>
              <a:t>Municipalidad de Arica</a:t>
            </a:r>
            <a:endParaRPr sz="1200" dirty="0">
              <a:solidFill>
                <a:schemeClr val="tx1">
                  <a:lumMod val="65000"/>
                  <a:lumOff val="35000"/>
                </a:schemeClr>
              </a:solidFill>
              <a:cs typeface="Arial"/>
              <a:sym typeface="Arial"/>
            </a:endParaRPr>
          </a:p>
        </p:txBody>
      </p:sp>
      <p:sp>
        <p:nvSpPr>
          <p:cNvPr id="7" name="Google Shape;1009;p19">
            <a:extLst>
              <a:ext uri="{FF2B5EF4-FFF2-40B4-BE49-F238E27FC236}">
                <a16:creationId xmlns:a16="http://schemas.microsoft.com/office/drawing/2014/main" id="{7BADE29F-386D-F4D8-3C34-58275C68B67D}"/>
              </a:ext>
            </a:extLst>
          </p:cNvPr>
          <p:cNvSpPr/>
          <p:nvPr/>
        </p:nvSpPr>
        <p:spPr>
          <a:xfrm flipH="1">
            <a:off x="1387475" y="1573814"/>
            <a:ext cx="4182522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en-ID" sz="1500" dirty="0" err="1">
                <a:solidFill>
                  <a:srgbClr val="0F24A3"/>
                </a:solidFill>
                <a:latin typeface="Montserrat ExtraBold" panose="00000900000000000000" pitchFamily="2" charset="0"/>
                <a:ea typeface="Arial"/>
                <a:cs typeface="Poppins SemiBold" panose="00000700000000000000" pitchFamily="2" charset="0"/>
                <a:sym typeface="Arial"/>
              </a:rPr>
              <a:t>Título</a:t>
            </a:r>
            <a:r>
              <a:rPr lang="en-ID" sz="1500" dirty="0">
                <a:solidFill>
                  <a:srgbClr val="0F24A3"/>
                </a:solidFill>
                <a:latin typeface="Montserrat ExtraBold" panose="00000900000000000000" pitchFamily="2" charset="0"/>
                <a:ea typeface="Arial"/>
                <a:cs typeface="Poppins SemiBold" panose="00000700000000000000" pitchFamily="2" charset="0"/>
                <a:sym typeface="Arial"/>
              </a:rPr>
              <a:t> 1</a:t>
            </a:r>
            <a:endParaRPr lang="en-ID" sz="1500" dirty="0">
              <a:solidFill>
                <a:srgbClr val="0F24A3"/>
              </a:solidFill>
              <a:latin typeface="Montserrat ExtraBold" panose="000009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5" name="Oval 29">
            <a:extLst>
              <a:ext uri="{FF2B5EF4-FFF2-40B4-BE49-F238E27FC236}">
                <a16:creationId xmlns:a16="http://schemas.microsoft.com/office/drawing/2014/main" id="{A9831D25-A49D-C1C0-C350-5EB03BDCE561}"/>
              </a:ext>
            </a:extLst>
          </p:cNvPr>
          <p:cNvSpPr/>
          <p:nvPr/>
        </p:nvSpPr>
        <p:spPr>
          <a:xfrm flipH="1" flipV="1">
            <a:off x="171450" y="5538259"/>
            <a:ext cx="1678336" cy="1678336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508000" dist="292100" dir="5400000" sx="80000" sy="8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6" name="Marcador de posición de imagen 26">
            <a:extLst>
              <a:ext uri="{FF2B5EF4-FFF2-40B4-BE49-F238E27FC236}">
                <a16:creationId xmlns:a16="http://schemas.microsoft.com/office/drawing/2014/main" id="{D2796D20-78D6-131B-413C-88897177A0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963" y="5720157"/>
            <a:ext cx="1329311" cy="1314540"/>
          </a:xfrm>
          <a:custGeom>
            <a:avLst/>
            <a:gdLst>
              <a:gd name="connsiteX0" fmla="*/ 387193 w 774386"/>
              <a:gd name="connsiteY0" fmla="*/ 0 h 774386"/>
              <a:gd name="connsiteX1" fmla="*/ 774386 w 774386"/>
              <a:gd name="connsiteY1" fmla="*/ 387193 h 774386"/>
              <a:gd name="connsiteX2" fmla="*/ 387193 w 774386"/>
              <a:gd name="connsiteY2" fmla="*/ 774386 h 774386"/>
              <a:gd name="connsiteX3" fmla="*/ 0 w 774386"/>
              <a:gd name="connsiteY3" fmla="*/ 387193 h 774386"/>
              <a:gd name="connsiteX4" fmla="*/ 387193 w 774386"/>
              <a:gd name="connsiteY4" fmla="*/ 0 h 774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386" h="774386">
                <a:moveTo>
                  <a:pt x="387193" y="0"/>
                </a:moveTo>
                <a:cubicBezTo>
                  <a:pt x="601034" y="0"/>
                  <a:pt x="774386" y="173352"/>
                  <a:pt x="774386" y="387193"/>
                </a:cubicBezTo>
                <a:cubicBezTo>
                  <a:pt x="774386" y="601034"/>
                  <a:pt x="601034" y="774386"/>
                  <a:pt x="387193" y="774386"/>
                </a:cubicBezTo>
                <a:cubicBezTo>
                  <a:pt x="173352" y="774386"/>
                  <a:pt x="0" y="601034"/>
                  <a:pt x="0" y="387193"/>
                </a:cubicBezTo>
                <a:cubicBezTo>
                  <a:pt x="0" y="173352"/>
                  <a:pt x="173352" y="0"/>
                  <a:pt x="387193" y="0"/>
                </a:cubicBezTo>
                <a:close/>
              </a:path>
            </a:pathLst>
          </a:custGeom>
        </p:spPr>
      </p:pic>
      <p:sp>
        <p:nvSpPr>
          <p:cNvPr id="17" name="Oval 29">
            <a:extLst>
              <a:ext uri="{FF2B5EF4-FFF2-40B4-BE49-F238E27FC236}">
                <a16:creationId xmlns:a16="http://schemas.microsoft.com/office/drawing/2014/main" id="{EFBDD100-C198-3CA2-F043-B9D79448BA21}"/>
              </a:ext>
            </a:extLst>
          </p:cNvPr>
          <p:cNvSpPr/>
          <p:nvPr/>
        </p:nvSpPr>
        <p:spPr>
          <a:xfrm flipH="1" flipV="1">
            <a:off x="10342214" y="3938672"/>
            <a:ext cx="1678336" cy="1678336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508000" dist="292100" dir="5400000" sx="80000" sy="8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9" name="Marcador de posición de imagen 26">
            <a:extLst>
              <a:ext uri="{FF2B5EF4-FFF2-40B4-BE49-F238E27FC236}">
                <a16:creationId xmlns:a16="http://schemas.microsoft.com/office/drawing/2014/main" id="{46FEC794-8083-41AA-4E8F-04BAFB8100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6727" y="4113185"/>
            <a:ext cx="1329311" cy="1329311"/>
          </a:xfrm>
          <a:custGeom>
            <a:avLst/>
            <a:gdLst>
              <a:gd name="connsiteX0" fmla="*/ 387193 w 774386"/>
              <a:gd name="connsiteY0" fmla="*/ 0 h 774386"/>
              <a:gd name="connsiteX1" fmla="*/ 774386 w 774386"/>
              <a:gd name="connsiteY1" fmla="*/ 387193 h 774386"/>
              <a:gd name="connsiteX2" fmla="*/ 387193 w 774386"/>
              <a:gd name="connsiteY2" fmla="*/ 774386 h 774386"/>
              <a:gd name="connsiteX3" fmla="*/ 0 w 774386"/>
              <a:gd name="connsiteY3" fmla="*/ 387193 h 774386"/>
              <a:gd name="connsiteX4" fmla="*/ 387193 w 774386"/>
              <a:gd name="connsiteY4" fmla="*/ 0 h 774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386" h="774386">
                <a:moveTo>
                  <a:pt x="387193" y="0"/>
                </a:moveTo>
                <a:cubicBezTo>
                  <a:pt x="601034" y="0"/>
                  <a:pt x="774386" y="173352"/>
                  <a:pt x="774386" y="387193"/>
                </a:cubicBezTo>
                <a:cubicBezTo>
                  <a:pt x="774386" y="601034"/>
                  <a:pt x="601034" y="774386"/>
                  <a:pt x="387193" y="774386"/>
                </a:cubicBezTo>
                <a:cubicBezTo>
                  <a:pt x="173352" y="774386"/>
                  <a:pt x="0" y="601034"/>
                  <a:pt x="0" y="387193"/>
                </a:cubicBezTo>
                <a:cubicBezTo>
                  <a:pt x="0" y="173352"/>
                  <a:pt x="173352" y="0"/>
                  <a:pt x="38719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02167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id="{F049ED56-C438-75B2-28A2-2114346FF34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325" y="2009775"/>
            <a:ext cx="6407150" cy="35941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3B0F80-4239-4B8A-ABCE-1DDE32C92F33}"/>
              </a:ext>
            </a:extLst>
          </p:cNvPr>
          <p:cNvSpPr txBox="1"/>
          <p:nvPr/>
        </p:nvSpPr>
        <p:spPr>
          <a:xfrm>
            <a:off x="695302" y="777325"/>
            <a:ext cx="49802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latin typeface="+mj-lt"/>
              </a:defRPr>
            </a:lvl1pPr>
          </a:lstStyle>
          <a:p>
            <a:r>
              <a:rPr lang="es-ES_tradnl" sz="3600" b="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Nombre de unidad municipal</a:t>
            </a:r>
            <a:endParaRPr lang="es-ES_tradnl" sz="3600" b="0" noProof="0" dirty="0">
              <a:solidFill>
                <a:schemeClr val="accent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4382EC-D64C-43A5-9B28-7A78E78CABD2}"/>
              </a:ext>
            </a:extLst>
          </p:cNvPr>
          <p:cNvGrpSpPr/>
          <p:nvPr/>
        </p:nvGrpSpPr>
        <p:grpSpPr>
          <a:xfrm>
            <a:off x="7941252" y="3394233"/>
            <a:ext cx="3347461" cy="723060"/>
            <a:chOff x="7941252" y="3394233"/>
            <a:chExt cx="3347461" cy="72306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904324C7-EF78-46DF-9424-0E8E0B2E1F5A}"/>
                </a:ext>
              </a:extLst>
            </p:cNvPr>
            <p:cNvGrpSpPr/>
            <p:nvPr/>
          </p:nvGrpSpPr>
          <p:grpSpPr>
            <a:xfrm>
              <a:off x="8593267" y="3440407"/>
              <a:ext cx="2695446" cy="676886"/>
              <a:chOff x="8440867" y="3687181"/>
              <a:chExt cx="2695446" cy="67688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A5171C8-326E-4021-BE90-AC9D879F9449}"/>
                  </a:ext>
                </a:extLst>
              </p:cNvPr>
              <p:cNvSpPr/>
              <p:nvPr/>
            </p:nvSpPr>
            <p:spPr>
              <a:xfrm>
                <a:off x="8440867" y="4054046"/>
                <a:ext cx="2623939" cy="310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s-ES_tradnl" sz="1200" noProof="0" dirty="0">
                    <a:solidFill>
                      <a:schemeClr val="bg1"/>
                    </a:solidFill>
                    <a:latin typeface="+mj-lt"/>
                  </a:rPr>
                  <a:t>432380459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4826335-E96D-4228-B115-431572A4F2CC}"/>
                  </a:ext>
                </a:extLst>
              </p:cNvPr>
              <p:cNvSpPr/>
              <p:nvPr/>
            </p:nvSpPr>
            <p:spPr>
              <a:xfrm>
                <a:off x="8440867" y="3687181"/>
                <a:ext cx="269544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_tradnl" noProof="0" dirty="0">
                    <a:solidFill>
                      <a:schemeClr val="bg1"/>
                    </a:solidFill>
                    <a:latin typeface="+mj-lt"/>
                  </a:rPr>
                  <a:t>Fono</a:t>
                </a: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685510B-7CAF-4A3A-983E-9ECAE6044EA2}"/>
                </a:ext>
              </a:extLst>
            </p:cNvPr>
            <p:cNvGrpSpPr/>
            <p:nvPr/>
          </p:nvGrpSpPr>
          <p:grpSpPr>
            <a:xfrm>
              <a:off x="7941252" y="3394233"/>
              <a:ext cx="413039" cy="413039"/>
              <a:chOff x="9845612" y="3758750"/>
              <a:chExt cx="348927" cy="348927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C80FC5E5-2B41-428D-931B-C606754CFC78}"/>
                  </a:ext>
                </a:extLst>
              </p:cNvPr>
              <p:cNvSpPr/>
              <p:nvPr/>
            </p:nvSpPr>
            <p:spPr>
              <a:xfrm>
                <a:off x="9845612" y="3758750"/>
                <a:ext cx="348927" cy="34892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noProof="0" dirty="0"/>
              </a:p>
            </p:txBody>
          </p:sp>
          <p:sp>
            <p:nvSpPr>
              <p:cNvPr id="52" name="Freeform 50">
                <a:extLst>
                  <a:ext uri="{FF2B5EF4-FFF2-40B4-BE49-F238E27FC236}">
                    <a16:creationId xmlns:a16="http://schemas.microsoft.com/office/drawing/2014/main" id="{46196352-A3CC-47C7-AC3C-68C3101677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16826" y="3830784"/>
                <a:ext cx="206498" cy="204859"/>
              </a:xfrm>
              <a:custGeom>
                <a:avLst/>
                <a:gdLst>
                  <a:gd name="T0" fmla="*/ 115780 w 444"/>
                  <a:gd name="T1" fmla="*/ 115121 h 443"/>
                  <a:gd name="T2" fmla="*/ 115780 w 444"/>
                  <a:gd name="T3" fmla="*/ 115121 h 443"/>
                  <a:gd name="T4" fmla="*/ 72081 w 444"/>
                  <a:gd name="T5" fmla="*/ 138862 h 443"/>
                  <a:gd name="T6" fmla="*/ 27931 w 444"/>
                  <a:gd name="T7" fmla="*/ 138862 h 443"/>
                  <a:gd name="T8" fmla="*/ 31986 w 444"/>
                  <a:gd name="T9" fmla="*/ 182312 h 443"/>
                  <a:gd name="T10" fmla="*/ 139657 w 444"/>
                  <a:gd name="T11" fmla="*/ 138862 h 443"/>
                  <a:gd name="T12" fmla="*/ 187411 w 444"/>
                  <a:gd name="T13" fmla="*/ 27324 h 443"/>
                  <a:gd name="T14" fmla="*/ 143712 w 444"/>
                  <a:gd name="T15" fmla="*/ 23741 h 443"/>
                  <a:gd name="T16" fmla="*/ 143712 w 444"/>
                  <a:gd name="T17" fmla="*/ 67639 h 443"/>
                  <a:gd name="T18" fmla="*/ 115780 w 444"/>
                  <a:gd name="T19" fmla="*/ 115121 h 4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44" h="443">
                    <a:moveTo>
                      <a:pt x="257" y="257"/>
                    </a:moveTo>
                    <a:lnTo>
                      <a:pt x="257" y="257"/>
                    </a:lnTo>
                    <a:cubicBezTo>
                      <a:pt x="222" y="292"/>
                      <a:pt x="177" y="327"/>
                      <a:pt x="160" y="310"/>
                    </a:cubicBezTo>
                    <a:cubicBezTo>
                      <a:pt x="133" y="283"/>
                      <a:pt x="115" y="265"/>
                      <a:pt x="62" y="310"/>
                    </a:cubicBezTo>
                    <a:cubicBezTo>
                      <a:pt x="0" y="354"/>
                      <a:pt x="44" y="389"/>
                      <a:pt x="71" y="407"/>
                    </a:cubicBezTo>
                    <a:cubicBezTo>
                      <a:pt x="97" y="442"/>
                      <a:pt x="204" y="416"/>
                      <a:pt x="310" y="310"/>
                    </a:cubicBezTo>
                    <a:cubicBezTo>
                      <a:pt x="416" y="204"/>
                      <a:pt x="443" y="97"/>
                      <a:pt x="416" y="61"/>
                    </a:cubicBezTo>
                    <a:cubicBezTo>
                      <a:pt x="390" y="35"/>
                      <a:pt x="363" y="0"/>
                      <a:pt x="319" y="53"/>
                    </a:cubicBezTo>
                    <a:cubicBezTo>
                      <a:pt x="275" y="106"/>
                      <a:pt x="293" y="123"/>
                      <a:pt x="319" y="151"/>
                    </a:cubicBezTo>
                    <a:cubicBezTo>
                      <a:pt x="337" y="167"/>
                      <a:pt x="302" y="212"/>
                      <a:pt x="257" y="257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ES_tradnl" sz="1400" noProof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FC9CF63-BADC-45FE-852F-5E82974A9CA5}"/>
              </a:ext>
            </a:extLst>
          </p:cNvPr>
          <p:cNvGrpSpPr/>
          <p:nvPr/>
        </p:nvGrpSpPr>
        <p:grpSpPr>
          <a:xfrm>
            <a:off x="7941252" y="4369501"/>
            <a:ext cx="3996748" cy="718175"/>
            <a:chOff x="7941252" y="4369501"/>
            <a:chExt cx="3996748" cy="718175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2776C71-1600-4687-927B-4E8CC7B28CBF}"/>
                </a:ext>
              </a:extLst>
            </p:cNvPr>
            <p:cNvGrpSpPr/>
            <p:nvPr/>
          </p:nvGrpSpPr>
          <p:grpSpPr>
            <a:xfrm>
              <a:off x="8593267" y="4391355"/>
              <a:ext cx="3344733" cy="696321"/>
              <a:chOff x="8440867" y="4619149"/>
              <a:chExt cx="3344733" cy="696321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4023936-1EE2-4C01-A751-1ED3F4EBBD58}"/>
                  </a:ext>
                </a:extLst>
              </p:cNvPr>
              <p:cNvSpPr/>
              <p:nvPr/>
            </p:nvSpPr>
            <p:spPr>
              <a:xfrm>
                <a:off x="8440867" y="5005064"/>
                <a:ext cx="3344733" cy="3104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s-ES_tradnl" sz="1200" noProof="0" dirty="0" err="1">
                    <a:solidFill>
                      <a:schemeClr val="bg1"/>
                    </a:solidFill>
                    <a:latin typeface="+mj-lt"/>
                  </a:rPr>
                  <a:t>correo@municipalidadarica.cl</a:t>
                </a:r>
                <a:endParaRPr lang="es-ES_tradnl" sz="1200" noProof="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44E77FC4-4D3B-484D-BCC7-F9FC489ABA71}"/>
                  </a:ext>
                </a:extLst>
              </p:cNvPr>
              <p:cNvSpPr/>
              <p:nvPr/>
            </p:nvSpPr>
            <p:spPr>
              <a:xfrm>
                <a:off x="8440867" y="4619149"/>
                <a:ext cx="269544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_tradnl" noProof="0" dirty="0">
                    <a:solidFill>
                      <a:schemeClr val="bg1"/>
                    </a:solidFill>
                    <a:latin typeface="+mj-lt"/>
                  </a:rPr>
                  <a:t>Correo</a:t>
                </a: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6115C6CF-6CFC-42E5-821E-B3A3CB20DBF5}"/>
                </a:ext>
              </a:extLst>
            </p:cNvPr>
            <p:cNvGrpSpPr/>
            <p:nvPr/>
          </p:nvGrpSpPr>
          <p:grpSpPr>
            <a:xfrm>
              <a:off x="7941252" y="4369501"/>
              <a:ext cx="413039" cy="413039"/>
              <a:chOff x="6225886" y="3730688"/>
              <a:chExt cx="348927" cy="348927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CC95D1EE-3279-4962-9AF1-A85388A05F89}"/>
                  </a:ext>
                </a:extLst>
              </p:cNvPr>
              <p:cNvSpPr/>
              <p:nvPr/>
            </p:nvSpPr>
            <p:spPr>
              <a:xfrm>
                <a:off x="6225886" y="3730688"/>
                <a:ext cx="348927" cy="34892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noProof="0" dirty="0"/>
              </a:p>
            </p:txBody>
          </p:sp>
          <p:sp>
            <p:nvSpPr>
              <p:cNvPr id="55" name="Freeform 51">
                <a:extLst>
                  <a:ext uri="{FF2B5EF4-FFF2-40B4-BE49-F238E27FC236}">
                    <a16:creationId xmlns:a16="http://schemas.microsoft.com/office/drawing/2014/main" id="{A15BED6B-2D3D-4AD7-901B-4BF56A0AB2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0590" y="3843469"/>
                <a:ext cx="199518" cy="123365"/>
              </a:xfrm>
              <a:custGeom>
                <a:avLst/>
                <a:gdLst>
                  <a:gd name="T0" fmla="*/ 8120 w 461"/>
                  <a:gd name="T1" fmla="*/ 12182 h 285"/>
                  <a:gd name="T2" fmla="*/ 8120 w 461"/>
                  <a:gd name="T3" fmla="*/ 12182 h 285"/>
                  <a:gd name="T4" fmla="*/ 91576 w 461"/>
                  <a:gd name="T5" fmla="*/ 56398 h 285"/>
                  <a:gd name="T6" fmla="*/ 104207 w 461"/>
                  <a:gd name="T7" fmla="*/ 60008 h 285"/>
                  <a:gd name="T8" fmla="*/ 111876 w 461"/>
                  <a:gd name="T9" fmla="*/ 56398 h 285"/>
                  <a:gd name="T10" fmla="*/ 195783 w 461"/>
                  <a:gd name="T11" fmla="*/ 12182 h 285"/>
                  <a:gd name="T12" fmla="*/ 199843 w 461"/>
                  <a:gd name="T13" fmla="*/ 0 h 285"/>
                  <a:gd name="T14" fmla="*/ 8120 w 461"/>
                  <a:gd name="T15" fmla="*/ 0 h 285"/>
                  <a:gd name="T16" fmla="*/ 8120 w 461"/>
                  <a:gd name="T17" fmla="*/ 12182 h 285"/>
                  <a:gd name="T18" fmla="*/ 199843 w 461"/>
                  <a:gd name="T19" fmla="*/ 36095 h 285"/>
                  <a:gd name="T20" fmla="*/ 199843 w 461"/>
                  <a:gd name="T21" fmla="*/ 36095 h 285"/>
                  <a:gd name="T22" fmla="*/ 111876 w 461"/>
                  <a:gd name="T23" fmla="*/ 80311 h 285"/>
                  <a:gd name="T24" fmla="*/ 104207 w 461"/>
                  <a:gd name="T25" fmla="*/ 80311 h 285"/>
                  <a:gd name="T26" fmla="*/ 91576 w 461"/>
                  <a:gd name="T27" fmla="*/ 80311 h 285"/>
                  <a:gd name="T28" fmla="*/ 8120 w 461"/>
                  <a:gd name="T29" fmla="*/ 36095 h 285"/>
                  <a:gd name="T30" fmla="*/ 4060 w 461"/>
                  <a:gd name="T31" fmla="*/ 36095 h 285"/>
                  <a:gd name="T32" fmla="*/ 4060 w 461"/>
                  <a:gd name="T33" fmla="*/ 120015 h 285"/>
                  <a:gd name="T34" fmla="*/ 15789 w 461"/>
                  <a:gd name="T35" fmla="*/ 128137 h 285"/>
                  <a:gd name="T36" fmla="*/ 191723 w 461"/>
                  <a:gd name="T37" fmla="*/ 128137 h 285"/>
                  <a:gd name="T38" fmla="*/ 203903 w 461"/>
                  <a:gd name="T39" fmla="*/ 120015 h 285"/>
                  <a:gd name="T40" fmla="*/ 203903 w 461"/>
                  <a:gd name="T41" fmla="*/ 36095 h 285"/>
                  <a:gd name="T42" fmla="*/ 199843 w 461"/>
                  <a:gd name="T43" fmla="*/ 36095 h 28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61" h="285">
                    <a:moveTo>
                      <a:pt x="18" y="27"/>
                    </a:moveTo>
                    <a:lnTo>
                      <a:pt x="18" y="27"/>
                    </a:lnTo>
                    <a:cubicBezTo>
                      <a:pt x="35" y="35"/>
                      <a:pt x="203" y="125"/>
                      <a:pt x="203" y="125"/>
                    </a:cubicBezTo>
                    <a:cubicBezTo>
                      <a:pt x="212" y="133"/>
                      <a:pt x="221" y="133"/>
                      <a:pt x="231" y="133"/>
                    </a:cubicBezTo>
                    <a:cubicBezTo>
                      <a:pt x="239" y="133"/>
                      <a:pt x="248" y="133"/>
                      <a:pt x="248" y="125"/>
                    </a:cubicBezTo>
                    <a:cubicBezTo>
                      <a:pt x="256" y="125"/>
                      <a:pt x="425" y="35"/>
                      <a:pt x="434" y="27"/>
                    </a:cubicBezTo>
                    <a:cubicBezTo>
                      <a:pt x="452" y="18"/>
                      <a:pt x="460" y="0"/>
                      <a:pt x="44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0" y="0"/>
                      <a:pt x="9" y="18"/>
                      <a:pt x="18" y="27"/>
                    </a:cubicBezTo>
                    <a:close/>
                    <a:moveTo>
                      <a:pt x="443" y="80"/>
                    </a:moveTo>
                    <a:lnTo>
                      <a:pt x="443" y="80"/>
                    </a:lnTo>
                    <a:cubicBezTo>
                      <a:pt x="434" y="80"/>
                      <a:pt x="256" y="169"/>
                      <a:pt x="248" y="178"/>
                    </a:cubicBezTo>
                    <a:cubicBezTo>
                      <a:pt x="248" y="178"/>
                      <a:pt x="239" y="178"/>
                      <a:pt x="231" y="178"/>
                    </a:cubicBezTo>
                    <a:cubicBezTo>
                      <a:pt x="221" y="178"/>
                      <a:pt x="212" y="178"/>
                      <a:pt x="203" y="178"/>
                    </a:cubicBezTo>
                    <a:cubicBezTo>
                      <a:pt x="194" y="169"/>
                      <a:pt x="27" y="80"/>
                      <a:pt x="18" y="80"/>
                    </a:cubicBezTo>
                    <a:cubicBezTo>
                      <a:pt x="9" y="72"/>
                      <a:pt x="9" y="80"/>
                      <a:pt x="9" y="80"/>
                    </a:cubicBezTo>
                    <a:cubicBezTo>
                      <a:pt x="9" y="88"/>
                      <a:pt x="9" y="266"/>
                      <a:pt x="9" y="266"/>
                    </a:cubicBezTo>
                    <a:cubicBezTo>
                      <a:pt x="9" y="275"/>
                      <a:pt x="18" y="284"/>
                      <a:pt x="35" y="284"/>
                    </a:cubicBezTo>
                    <a:cubicBezTo>
                      <a:pt x="425" y="284"/>
                      <a:pt x="425" y="284"/>
                      <a:pt x="425" y="284"/>
                    </a:cubicBezTo>
                    <a:cubicBezTo>
                      <a:pt x="443" y="284"/>
                      <a:pt x="452" y="275"/>
                      <a:pt x="452" y="266"/>
                    </a:cubicBezTo>
                    <a:cubicBezTo>
                      <a:pt x="452" y="266"/>
                      <a:pt x="452" y="88"/>
                      <a:pt x="452" y="80"/>
                    </a:cubicBezTo>
                    <a:cubicBezTo>
                      <a:pt x="452" y="80"/>
                      <a:pt x="452" y="72"/>
                      <a:pt x="443" y="8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ES_tradnl" sz="1400" noProof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38B587-2FF9-4052-85D7-CEF8022BF849}"/>
              </a:ext>
            </a:extLst>
          </p:cNvPr>
          <p:cNvGrpSpPr/>
          <p:nvPr/>
        </p:nvGrpSpPr>
        <p:grpSpPr>
          <a:xfrm>
            <a:off x="7941252" y="2186636"/>
            <a:ext cx="3555423" cy="740028"/>
            <a:chOff x="7941252" y="2186636"/>
            <a:chExt cx="3555423" cy="740028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8F0BEED-D206-4894-B840-3204C6272B34}"/>
                </a:ext>
              </a:extLst>
            </p:cNvPr>
            <p:cNvGrpSpPr/>
            <p:nvPr/>
          </p:nvGrpSpPr>
          <p:grpSpPr>
            <a:xfrm>
              <a:off x="8593267" y="2230343"/>
              <a:ext cx="2903408" cy="696321"/>
              <a:chOff x="8440867" y="2458137"/>
              <a:chExt cx="2903408" cy="696321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13B27C2-127E-4B9C-8601-75850F1AE1EE}"/>
                  </a:ext>
                </a:extLst>
              </p:cNvPr>
              <p:cNvSpPr/>
              <p:nvPr/>
            </p:nvSpPr>
            <p:spPr>
              <a:xfrm>
                <a:off x="8440867" y="2844052"/>
                <a:ext cx="2436648" cy="3104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s-ES_tradnl" sz="1200" noProof="0" dirty="0">
                    <a:solidFill>
                      <a:schemeClr val="bg1"/>
                    </a:solidFill>
                    <a:latin typeface="+mj-lt"/>
                  </a:rPr>
                  <a:t>Arica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2661774-04C7-4330-861B-7F82BC7D374A}"/>
                  </a:ext>
                </a:extLst>
              </p:cNvPr>
              <p:cNvSpPr/>
              <p:nvPr/>
            </p:nvSpPr>
            <p:spPr>
              <a:xfrm>
                <a:off x="8440867" y="2458137"/>
                <a:ext cx="290340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_tradnl" noProof="0" dirty="0">
                    <a:solidFill>
                      <a:schemeClr val="bg1"/>
                    </a:solidFill>
                    <a:latin typeface="+mj-lt"/>
                  </a:rPr>
                  <a:t>Rafael Sotomayor 415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A38648A-FB8F-4DD1-A14A-D37A952BA5AA}"/>
                </a:ext>
              </a:extLst>
            </p:cNvPr>
            <p:cNvGrpSpPr/>
            <p:nvPr/>
          </p:nvGrpSpPr>
          <p:grpSpPr>
            <a:xfrm>
              <a:off x="7941252" y="2186636"/>
              <a:ext cx="413039" cy="413039"/>
              <a:chOff x="7941252" y="2289708"/>
              <a:chExt cx="413039" cy="413039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43E14BFD-E768-48CA-B9D5-E97E7D7047BA}"/>
                  </a:ext>
                </a:extLst>
              </p:cNvPr>
              <p:cNvSpPr/>
              <p:nvPr/>
            </p:nvSpPr>
            <p:spPr>
              <a:xfrm>
                <a:off x="7941252" y="2289708"/>
                <a:ext cx="413039" cy="4130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noProof="0" dirty="0"/>
              </a:p>
            </p:txBody>
          </p:sp>
          <p:sp>
            <p:nvSpPr>
              <p:cNvPr id="4" name="Graphic 2">
                <a:extLst>
                  <a:ext uri="{FF2B5EF4-FFF2-40B4-BE49-F238E27FC236}">
                    <a16:creationId xmlns:a16="http://schemas.microsoft.com/office/drawing/2014/main" id="{304C020C-0B8C-4134-9E8C-D2ACAC5DCB57}"/>
                  </a:ext>
                </a:extLst>
              </p:cNvPr>
              <p:cNvSpPr/>
              <p:nvPr/>
            </p:nvSpPr>
            <p:spPr>
              <a:xfrm>
                <a:off x="8027617" y="2387984"/>
                <a:ext cx="240309" cy="216486"/>
              </a:xfrm>
              <a:custGeom>
                <a:avLst/>
                <a:gdLst>
                  <a:gd name="connsiteX0" fmla="*/ 304802 w 3055862"/>
                  <a:gd name="connsiteY0" fmla="*/ 1455540 h 2752923"/>
                  <a:gd name="connsiteX1" fmla="*/ 258129 w 3055862"/>
                  <a:gd name="connsiteY1" fmla="*/ 1494592 h 2752923"/>
                  <a:gd name="connsiteX2" fmla="*/ 40007 w 3055862"/>
                  <a:gd name="connsiteY2" fmla="*/ 1479352 h 2752923"/>
                  <a:gd name="connsiteX3" fmla="*/ 49532 w 3055862"/>
                  <a:gd name="connsiteY3" fmla="*/ 1264087 h 2752923"/>
                  <a:gd name="connsiteX4" fmla="*/ 285752 w 3055862"/>
                  <a:gd name="connsiteY4" fmla="*/ 1051680 h 2752923"/>
                  <a:gd name="connsiteX5" fmla="*/ 1024892 w 3055862"/>
                  <a:gd name="connsiteY5" fmla="*/ 394455 h 2752923"/>
                  <a:gd name="connsiteX6" fmla="*/ 1417322 w 3055862"/>
                  <a:gd name="connsiteY6" fmla="*/ 45840 h 2752923"/>
                  <a:gd name="connsiteX7" fmla="*/ 1637349 w 3055862"/>
                  <a:gd name="connsiteY7" fmla="*/ 44887 h 2752923"/>
                  <a:gd name="connsiteX8" fmla="*/ 2286002 w 3055862"/>
                  <a:gd name="connsiteY8" fmla="*/ 621150 h 2752923"/>
                  <a:gd name="connsiteX9" fmla="*/ 2964182 w 3055862"/>
                  <a:gd name="connsiteY9" fmla="*/ 1224082 h 2752923"/>
                  <a:gd name="connsiteX10" fmla="*/ 3015617 w 3055862"/>
                  <a:gd name="connsiteY10" fmla="*/ 1273612 h 2752923"/>
                  <a:gd name="connsiteX11" fmla="*/ 3014664 w 3055862"/>
                  <a:gd name="connsiteY11" fmla="*/ 1481257 h 2752923"/>
                  <a:gd name="connsiteX12" fmla="*/ 2804162 w 3055862"/>
                  <a:gd name="connsiteY12" fmla="*/ 1500307 h 2752923"/>
                  <a:gd name="connsiteX13" fmla="*/ 2757489 w 3055862"/>
                  <a:gd name="connsiteY13" fmla="*/ 1462207 h 2752923"/>
                  <a:gd name="connsiteX14" fmla="*/ 2751774 w 3055862"/>
                  <a:gd name="connsiteY14" fmla="*/ 1506975 h 2752923"/>
                  <a:gd name="connsiteX15" fmla="*/ 2752727 w 3055862"/>
                  <a:gd name="connsiteY15" fmla="*/ 2571870 h 2752923"/>
                  <a:gd name="connsiteX16" fmla="*/ 2571752 w 3055862"/>
                  <a:gd name="connsiteY16" fmla="*/ 2752845 h 2752923"/>
                  <a:gd name="connsiteX17" fmla="*/ 2000252 w 3055862"/>
                  <a:gd name="connsiteY17" fmla="*/ 2751892 h 2752923"/>
                  <a:gd name="connsiteX18" fmla="*/ 1826897 w 3055862"/>
                  <a:gd name="connsiteY18" fmla="*/ 2578538 h 2752923"/>
                  <a:gd name="connsiteX19" fmla="*/ 1826897 w 3055862"/>
                  <a:gd name="connsiteY19" fmla="*/ 2153722 h 2752923"/>
                  <a:gd name="connsiteX20" fmla="*/ 1665924 w 3055862"/>
                  <a:gd name="connsiteY20" fmla="*/ 1992750 h 2752923"/>
                  <a:gd name="connsiteX21" fmla="*/ 1380174 w 3055862"/>
                  <a:gd name="connsiteY21" fmla="*/ 1992750 h 2752923"/>
                  <a:gd name="connsiteX22" fmla="*/ 1228727 w 3055862"/>
                  <a:gd name="connsiteY22" fmla="*/ 2145150 h 2752923"/>
                  <a:gd name="connsiteX23" fmla="*/ 1228727 w 3055862"/>
                  <a:gd name="connsiteY23" fmla="*/ 2569965 h 2752923"/>
                  <a:gd name="connsiteX24" fmla="*/ 1045847 w 3055862"/>
                  <a:gd name="connsiteY24" fmla="*/ 2752845 h 2752923"/>
                  <a:gd name="connsiteX25" fmla="*/ 474347 w 3055862"/>
                  <a:gd name="connsiteY25" fmla="*/ 2751892 h 2752923"/>
                  <a:gd name="connsiteX26" fmla="*/ 303849 w 3055862"/>
                  <a:gd name="connsiteY26" fmla="*/ 2580442 h 2752923"/>
                  <a:gd name="connsiteX27" fmla="*/ 303849 w 3055862"/>
                  <a:gd name="connsiteY27" fmla="*/ 1508880 h 2752923"/>
                  <a:gd name="connsiteX28" fmla="*/ 304802 w 3055862"/>
                  <a:gd name="connsiteY28" fmla="*/ 1455540 h 275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055862" h="2752923">
                    <a:moveTo>
                      <a:pt x="304802" y="1455540"/>
                    </a:moveTo>
                    <a:cubicBezTo>
                      <a:pt x="283847" y="1473637"/>
                      <a:pt x="270512" y="1484115"/>
                      <a:pt x="258129" y="1494592"/>
                    </a:cubicBezTo>
                    <a:cubicBezTo>
                      <a:pt x="190502" y="1549837"/>
                      <a:pt x="97157" y="1543170"/>
                      <a:pt x="40007" y="1479352"/>
                    </a:cubicBezTo>
                    <a:cubicBezTo>
                      <a:pt x="-16191" y="1416487"/>
                      <a:pt x="-13333" y="1323142"/>
                      <a:pt x="49532" y="1264087"/>
                    </a:cubicBezTo>
                    <a:cubicBezTo>
                      <a:pt x="126684" y="1191697"/>
                      <a:pt x="206694" y="1122165"/>
                      <a:pt x="285752" y="1051680"/>
                    </a:cubicBezTo>
                    <a:cubicBezTo>
                      <a:pt x="532449" y="832605"/>
                      <a:pt x="779147" y="613530"/>
                      <a:pt x="1024892" y="394455"/>
                    </a:cubicBezTo>
                    <a:cubicBezTo>
                      <a:pt x="1155384" y="278250"/>
                      <a:pt x="1285877" y="162045"/>
                      <a:pt x="1417322" y="45840"/>
                    </a:cubicBezTo>
                    <a:cubicBezTo>
                      <a:pt x="1485902" y="-15120"/>
                      <a:pt x="1568769" y="-15120"/>
                      <a:pt x="1637349" y="44887"/>
                    </a:cubicBezTo>
                    <a:cubicBezTo>
                      <a:pt x="1853567" y="236340"/>
                      <a:pt x="2069784" y="428745"/>
                      <a:pt x="2286002" y="621150"/>
                    </a:cubicBezTo>
                    <a:cubicBezTo>
                      <a:pt x="2511744" y="822127"/>
                      <a:pt x="2738439" y="1023105"/>
                      <a:pt x="2964182" y="1224082"/>
                    </a:cubicBezTo>
                    <a:cubicBezTo>
                      <a:pt x="2982279" y="1240275"/>
                      <a:pt x="3000377" y="1255515"/>
                      <a:pt x="3015617" y="1273612"/>
                    </a:cubicBezTo>
                    <a:cubicBezTo>
                      <a:pt x="3069909" y="1333620"/>
                      <a:pt x="3068957" y="1422202"/>
                      <a:pt x="3014664" y="1481257"/>
                    </a:cubicBezTo>
                    <a:cubicBezTo>
                      <a:pt x="2959419" y="1541265"/>
                      <a:pt x="2869884" y="1549837"/>
                      <a:pt x="2804162" y="1500307"/>
                    </a:cubicBezTo>
                    <a:cubicBezTo>
                      <a:pt x="2787969" y="1487925"/>
                      <a:pt x="2773682" y="1475542"/>
                      <a:pt x="2757489" y="1462207"/>
                    </a:cubicBezTo>
                    <a:cubicBezTo>
                      <a:pt x="2747012" y="1478400"/>
                      <a:pt x="2751774" y="1492687"/>
                      <a:pt x="2751774" y="1506975"/>
                    </a:cubicBezTo>
                    <a:cubicBezTo>
                      <a:pt x="2751774" y="1862257"/>
                      <a:pt x="2749869" y="2216587"/>
                      <a:pt x="2752727" y="2571870"/>
                    </a:cubicBezTo>
                    <a:cubicBezTo>
                      <a:pt x="2753679" y="2680455"/>
                      <a:pt x="2682242" y="2755702"/>
                      <a:pt x="2571752" y="2752845"/>
                    </a:cubicBezTo>
                    <a:cubicBezTo>
                      <a:pt x="2381252" y="2748082"/>
                      <a:pt x="2190752" y="2751892"/>
                      <a:pt x="2000252" y="2751892"/>
                    </a:cubicBezTo>
                    <a:cubicBezTo>
                      <a:pt x="1891667" y="2751892"/>
                      <a:pt x="1827849" y="2689027"/>
                      <a:pt x="1826897" y="2578538"/>
                    </a:cubicBezTo>
                    <a:cubicBezTo>
                      <a:pt x="1825944" y="2436615"/>
                      <a:pt x="1826897" y="2294692"/>
                      <a:pt x="1826897" y="2153722"/>
                    </a:cubicBezTo>
                    <a:cubicBezTo>
                      <a:pt x="1826897" y="2048947"/>
                      <a:pt x="1770699" y="1993702"/>
                      <a:pt x="1665924" y="1992750"/>
                    </a:cubicBezTo>
                    <a:cubicBezTo>
                      <a:pt x="1570674" y="1992750"/>
                      <a:pt x="1475424" y="1991797"/>
                      <a:pt x="1380174" y="1992750"/>
                    </a:cubicBezTo>
                    <a:cubicBezTo>
                      <a:pt x="1287782" y="1993702"/>
                      <a:pt x="1228727" y="2051805"/>
                      <a:pt x="1228727" y="2145150"/>
                    </a:cubicBezTo>
                    <a:cubicBezTo>
                      <a:pt x="1227774" y="2287072"/>
                      <a:pt x="1226822" y="2428995"/>
                      <a:pt x="1228727" y="2569965"/>
                    </a:cubicBezTo>
                    <a:cubicBezTo>
                      <a:pt x="1230632" y="2673788"/>
                      <a:pt x="1165862" y="2755702"/>
                      <a:pt x="1045847" y="2752845"/>
                    </a:cubicBezTo>
                    <a:cubicBezTo>
                      <a:pt x="855347" y="2748082"/>
                      <a:pt x="664847" y="2751892"/>
                      <a:pt x="474347" y="2751892"/>
                    </a:cubicBezTo>
                    <a:cubicBezTo>
                      <a:pt x="366714" y="2751892"/>
                      <a:pt x="304802" y="2689027"/>
                      <a:pt x="303849" y="2580442"/>
                    </a:cubicBezTo>
                    <a:cubicBezTo>
                      <a:pt x="303849" y="2223255"/>
                      <a:pt x="303849" y="1866067"/>
                      <a:pt x="303849" y="1508880"/>
                    </a:cubicBezTo>
                    <a:cubicBezTo>
                      <a:pt x="304802" y="1493640"/>
                      <a:pt x="304802" y="1479352"/>
                      <a:pt x="304802" y="145554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noProof="0" dirty="0"/>
              </a:p>
            </p:txBody>
          </p:sp>
        </p:grpSp>
      </p:grpSp>
      <p:sp>
        <p:nvSpPr>
          <p:cNvPr id="3" name="Oval 29">
            <a:extLst>
              <a:ext uri="{FF2B5EF4-FFF2-40B4-BE49-F238E27FC236}">
                <a16:creationId xmlns:a16="http://schemas.microsoft.com/office/drawing/2014/main" id="{D4AB1A2A-377F-C85B-8DFD-E7E8B0652733}"/>
              </a:ext>
            </a:extLst>
          </p:cNvPr>
          <p:cNvSpPr/>
          <p:nvPr/>
        </p:nvSpPr>
        <p:spPr>
          <a:xfrm flipH="1" flipV="1">
            <a:off x="6850467" y="-61844"/>
            <a:ext cx="1678336" cy="1678336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508000" dist="292100" dir="5400000" sx="80000" sy="8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0" dirty="0"/>
          </a:p>
        </p:txBody>
      </p:sp>
      <p:pic>
        <p:nvPicPr>
          <p:cNvPr id="6" name="Marcador de posición de imagen 26">
            <a:extLst>
              <a:ext uri="{FF2B5EF4-FFF2-40B4-BE49-F238E27FC236}">
                <a16:creationId xmlns:a16="http://schemas.microsoft.com/office/drawing/2014/main" id="{D767D5D0-C0FB-4F32-D7C0-0E5D370C2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73277" y="112669"/>
            <a:ext cx="1232717" cy="1329311"/>
          </a:xfrm>
          <a:custGeom>
            <a:avLst/>
            <a:gdLst>
              <a:gd name="connsiteX0" fmla="*/ 387193 w 774386"/>
              <a:gd name="connsiteY0" fmla="*/ 0 h 774386"/>
              <a:gd name="connsiteX1" fmla="*/ 774386 w 774386"/>
              <a:gd name="connsiteY1" fmla="*/ 387193 h 774386"/>
              <a:gd name="connsiteX2" fmla="*/ 387193 w 774386"/>
              <a:gd name="connsiteY2" fmla="*/ 774386 h 774386"/>
              <a:gd name="connsiteX3" fmla="*/ 0 w 774386"/>
              <a:gd name="connsiteY3" fmla="*/ 387193 h 774386"/>
              <a:gd name="connsiteX4" fmla="*/ 387193 w 774386"/>
              <a:gd name="connsiteY4" fmla="*/ 0 h 774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386" h="774386">
                <a:moveTo>
                  <a:pt x="387193" y="0"/>
                </a:moveTo>
                <a:cubicBezTo>
                  <a:pt x="601034" y="0"/>
                  <a:pt x="774386" y="173352"/>
                  <a:pt x="774386" y="387193"/>
                </a:cubicBezTo>
                <a:cubicBezTo>
                  <a:pt x="774386" y="601034"/>
                  <a:pt x="601034" y="774386"/>
                  <a:pt x="387193" y="774386"/>
                </a:cubicBezTo>
                <a:cubicBezTo>
                  <a:pt x="173352" y="774386"/>
                  <a:pt x="0" y="601034"/>
                  <a:pt x="0" y="387193"/>
                </a:cubicBezTo>
                <a:cubicBezTo>
                  <a:pt x="0" y="173352"/>
                  <a:pt x="173352" y="0"/>
                  <a:pt x="387193" y="0"/>
                </a:cubicBezTo>
                <a:close/>
              </a:path>
            </a:pathLst>
          </a:custGeom>
        </p:spPr>
      </p:pic>
      <p:sp>
        <p:nvSpPr>
          <p:cNvPr id="8" name="Oval 29">
            <a:extLst>
              <a:ext uri="{FF2B5EF4-FFF2-40B4-BE49-F238E27FC236}">
                <a16:creationId xmlns:a16="http://schemas.microsoft.com/office/drawing/2014/main" id="{4215FD5C-D9F4-50AF-1B3F-9505D21C8ADF}"/>
              </a:ext>
            </a:extLst>
          </p:cNvPr>
          <p:cNvSpPr/>
          <p:nvPr/>
        </p:nvSpPr>
        <p:spPr>
          <a:xfrm flipH="1" flipV="1">
            <a:off x="-92006" y="2599675"/>
            <a:ext cx="2136902" cy="2136902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508000" dist="292100" dir="5400000" sx="80000" sy="8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0" dirty="0"/>
          </a:p>
        </p:txBody>
      </p:sp>
      <p:pic>
        <p:nvPicPr>
          <p:cNvPr id="9" name="Marcador de posición de imagen 26">
            <a:extLst>
              <a:ext uri="{FF2B5EF4-FFF2-40B4-BE49-F238E27FC236}">
                <a16:creationId xmlns:a16="http://schemas.microsoft.com/office/drawing/2014/main" id="{E4B20B26-B70D-51CE-8728-F1E1DD2E21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72" y="2756740"/>
            <a:ext cx="1833244" cy="1826075"/>
          </a:xfrm>
          <a:custGeom>
            <a:avLst/>
            <a:gdLst>
              <a:gd name="connsiteX0" fmla="*/ 387193 w 774386"/>
              <a:gd name="connsiteY0" fmla="*/ 0 h 774386"/>
              <a:gd name="connsiteX1" fmla="*/ 774386 w 774386"/>
              <a:gd name="connsiteY1" fmla="*/ 387193 h 774386"/>
              <a:gd name="connsiteX2" fmla="*/ 387193 w 774386"/>
              <a:gd name="connsiteY2" fmla="*/ 774386 h 774386"/>
              <a:gd name="connsiteX3" fmla="*/ 0 w 774386"/>
              <a:gd name="connsiteY3" fmla="*/ 387193 h 774386"/>
              <a:gd name="connsiteX4" fmla="*/ 387193 w 774386"/>
              <a:gd name="connsiteY4" fmla="*/ 0 h 774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386" h="774386">
                <a:moveTo>
                  <a:pt x="387193" y="0"/>
                </a:moveTo>
                <a:cubicBezTo>
                  <a:pt x="601034" y="0"/>
                  <a:pt x="774386" y="173352"/>
                  <a:pt x="774386" y="387193"/>
                </a:cubicBezTo>
                <a:cubicBezTo>
                  <a:pt x="774386" y="601034"/>
                  <a:pt x="601034" y="774386"/>
                  <a:pt x="387193" y="774386"/>
                </a:cubicBezTo>
                <a:cubicBezTo>
                  <a:pt x="173352" y="774386"/>
                  <a:pt x="0" y="601034"/>
                  <a:pt x="0" y="387193"/>
                </a:cubicBezTo>
                <a:cubicBezTo>
                  <a:pt x="0" y="173352"/>
                  <a:pt x="173352" y="0"/>
                  <a:pt x="387193" y="0"/>
                </a:cubicBezTo>
                <a:close/>
              </a:path>
            </a:pathLst>
          </a:custGeom>
        </p:spPr>
      </p:pic>
      <p:sp>
        <p:nvSpPr>
          <p:cNvPr id="12" name="Oval 29">
            <a:extLst>
              <a:ext uri="{FF2B5EF4-FFF2-40B4-BE49-F238E27FC236}">
                <a16:creationId xmlns:a16="http://schemas.microsoft.com/office/drawing/2014/main" id="{48D8A001-3C3A-6045-1CD4-BDB2C4DD677D}"/>
              </a:ext>
            </a:extLst>
          </p:cNvPr>
          <p:cNvSpPr/>
          <p:nvPr/>
        </p:nvSpPr>
        <p:spPr>
          <a:xfrm flipH="1" flipV="1">
            <a:off x="5075593" y="4462674"/>
            <a:ext cx="2446271" cy="2446271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508000" dist="292100" dir="5400000" sx="80000" sy="8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0" dirty="0"/>
          </a:p>
        </p:txBody>
      </p:sp>
      <p:pic>
        <p:nvPicPr>
          <p:cNvPr id="13" name="Marcador de posición de imagen 26">
            <a:extLst>
              <a:ext uri="{FF2B5EF4-FFF2-40B4-BE49-F238E27FC236}">
                <a16:creationId xmlns:a16="http://schemas.microsoft.com/office/drawing/2014/main" id="{13277F66-2F43-B9B0-90A5-954B9EC96A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3273" y="4663009"/>
            <a:ext cx="2070910" cy="2045598"/>
          </a:xfrm>
          <a:custGeom>
            <a:avLst/>
            <a:gdLst>
              <a:gd name="connsiteX0" fmla="*/ 387193 w 774386"/>
              <a:gd name="connsiteY0" fmla="*/ 0 h 774386"/>
              <a:gd name="connsiteX1" fmla="*/ 774386 w 774386"/>
              <a:gd name="connsiteY1" fmla="*/ 387193 h 774386"/>
              <a:gd name="connsiteX2" fmla="*/ 387193 w 774386"/>
              <a:gd name="connsiteY2" fmla="*/ 774386 h 774386"/>
              <a:gd name="connsiteX3" fmla="*/ 0 w 774386"/>
              <a:gd name="connsiteY3" fmla="*/ 387193 h 774386"/>
              <a:gd name="connsiteX4" fmla="*/ 387193 w 774386"/>
              <a:gd name="connsiteY4" fmla="*/ 0 h 774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386" h="774386">
                <a:moveTo>
                  <a:pt x="387193" y="0"/>
                </a:moveTo>
                <a:cubicBezTo>
                  <a:pt x="601034" y="0"/>
                  <a:pt x="774386" y="173352"/>
                  <a:pt x="774386" y="387193"/>
                </a:cubicBezTo>
                <a:cubicBezTo>
                  <a:pt x="774386" y="601034"/>
                  <a:pt x="601034" y="774386"/>
                  <a:pt x="387193" y="774386"/>
                </a:cubicBezTo>
                <a:cubicBezTo>
                  <a:pt x="173352" y="774386"/>
                  <a:pt x="0" y="601034"/>
                  <a:pt x="0" y="387193"/>
                </a:cubicBezTo>
                <a:cubicBezTo>
                  <a:pt x="0" y="173352"/>
                  <a:pt x="173352" y="0"/>
                  <a:pt x="38719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13298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2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0057D9"/>
      </a:accent1>
      <a:accent2>
        <a:srgbClr val="0067AB"/>
      </a:accent2>
      <a:accent3>
        <a:srgbClr val="004E7E"/>
      </a:accent3>
      <a:accent4>
        <a:srgbClr val="009EA8"/>
      </a:accent4>
      <a:accent5>
        <a:srgbClr val="00747A"/>
      </a:accent5>
      <a:accent6>
        <a:srgbClr val="00575B"/>
      </a:accent6>
      <a:hlink>
        <a:srgbClr val="0563C1"/>
      </a:hlink>
      <a:folHlink>
        <a:srgbClr val="954F72"/>
      </a:folHlink>
    </a:clrScheme>
    <a:fontScheme name="Custom 8">
      <a:majorFont>
        <a:latin typeface="Montserrat Semi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6209</TotalTime>
  <Words>241</Words>
  <Application>Microsoft Macintosh PowerPoint</Application>
  <PresentationFormat>Panorámica</PresentationFormat>
  <Paragraphs>53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9" baseType="lpstr">
      <vt:lpstr>Arial</vt:lpstr>
      <vt:lpstr>Calibri</vt:lpstr>
      <vt:lpstr>Lato</vt:lpstr>
      <vt:lpstr>Montserrat</vt:lpstr>
      <vt:lpstr>Montserrat ExtraBold</vt:lpstr>
      <vt:lpstr>Noto Sans JP Black</vt:lpstr>
      <vt:lpstr>Plus Jakarta Sans</vt:lpstr>
      <vt:lpstr>Poppins</vt:lpstr>
      <vt:lpstr>Poppins SemiBold</vt:lpstr>
      <vt:lpstr>Segoe UI Light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IMa - Versión Azul</dc:title>
  <dc:subject/>
  <dc:creator>Prensa y Comunicaciones IMA</dc:creator>
  <cp:keywords/>
  <dc:description/>
  <cp:lastModifiedBy>Office</cp:lastModifiedBy>
  <cp:revision>150</cp:revision>
  <dcterms:created xsi:type="dcterms:W3CDTF">2023-02-10T16:50:27Z</dcterms:created>
  <dcterms:modified xsi:type="dcterms:W3CDTF">2026-03-19T20:40:18Z</dcterms:modified>
  <cp:category/>
</cp:coreProperties>
</file>